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8" r:id="rId5"/>
    <p:sldId id="279" r:id="rId6"/>
    <p:sldId id="263" r:id="rId7"/>
    <p:sldId id="264" r:id="rId8"/>
    <p:sldId id="265" r:id="rId9"/>
    <p:sldId id="259" r:id="rId10"/>
    <p:sldId id="270" r:id="rId11"/>
    <p:sldId id="266" r:id="rId12"/>
    <p:sldId id="267" r:id="rId13"/>
    <p:sldId id="268" r:id="rId14"/>
    <p:sldId id="269" r:id="rId15"/>
    <p:sldId id="260" r:id="rId16"/>
    <p:sldId id="271" r:id="rId17"/>
    <p:sldId id="272" r:id="rId18"/>
    <p:sldId id="273" r:id="rId19"/>
    <p:sldId id="274" r:id="rId20"/>
    <p:sldId id="275" r:id="rId21"/>
    <p:sldId id="261" r:id="rId22"/>
    <p:sldId id="280" r:id="rId23"/>
    <p:sldId id="276" r:id="rId24"/>
    <p:sldId id="277" r:id="rId25"/>
    <p:sldId id="281" r:id="rId26"/>
    <p:sldId id="282" r:id="rId27"/>
    <p:sldId id="26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D7D1C3"/>
    <a:srgbClr val="FFFFFF"/>
    <a:srgbClr val="968985"/>
    <a:srgbClr val="586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84-4C67-81BE-F5706E335BBD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184-4C67-81BE-F5706E335BB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84-4C67-81BE-F5706E335BB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84-4C67-81BE-F5706E335BBD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84-4C67-81BE-F5706E335B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03-483A-8879-E1B19E9E6793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03-483A-8879-E1B19E9E67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03-483A-8879-E1B19E9E67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03-483A-8879-E1B19E9E679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03-483A-8879-E1B19E9E6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27-4CA4-AAF0-3BA106640A1A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27-4CA4-AAF0-3BA106640A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27-4CA4-AAF0-3BA106640A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327-4CA4-AAF0-3BA106640A1A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27-4CA4-AAF0-3BA106640A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19-429E-AD41-DD36A899F58E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19-429E-AD41-DD36A899F58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19-429E-AD41-DD36A899F58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719-429E-AD41-DD36A899F58E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19-429E-AD41-DD36A899F5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CA-4072-A291-05040555BD4D}"/>
              </c:ext>
            </c:extLst>
          </c:dPt>
          <c:dPt>
            <c:idx val="1"/>
            <c:bubble3D val="0"/>
            <c:spPr>
              <a:solidFill>
                <a:schemeClr val="bg2">
                  <a:alpha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CA-4072-A291-05040555BD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1CA-4072-A291-05040555BD4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1CA-4072-A291-05040555BD4D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CA-4072-A291-05040555B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68-4195-A4FA-AE555FD8EA80}"/>
              </c:ext>
            </c:extLst>
          </c:dPt>
          <c:dPt>
            <c:idx val="1"/>
            <c:bubble3D val="0"/>
            <c:spPr>
              <a:solidFill>
                <a:schemeClr val="bg2">
                  <a:alpha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68-4195-A4FA-AE555FD8EA80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68-4195-A4FA-AE555FD8EA80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68-4195-A4FA-AE555FD8EA8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68-4195-A4FA-AE555FD8E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14-4D02-9BE0-6A3E3166A517}"/>
              </c:ext>
            </c:extLst>
          </c:dPt>
          <c:dPt>
            <c:idx val="1"/>
            <c:bubble3D val="0"/>
            <c:spPr>
              <a:solidFill>
                <a:schemeClr val="bg2">
                  <a:alpha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14-4D02-9BE0-6A3E3166A5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14-4D02-9BE0-6A3E3166A5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114-4D02-9BE0-6A3E3166A51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14-4D02-9BE0-6A3E3166A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21-4ACB-95F9-0E6002D007D6}"/>
              </c:ext>
            </c:extLst>
          </c:dPt>
          <c:dPt>
            <c:idx val="1"/>
            <c:bubble3D val="0"/>
            <c:spPr>
              <a:solidFill>
                <a:schemeClr val="bg2">
                  <a:alpha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21-4ACB-95F9-0E6002D007D6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621-4ACB-95F9-0E6002D007D6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621-4ACB-95F9-0E6002D007D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21-4ACB-95F9-0E6002D007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A36DE-67C1-452C-8CDA-B6E3CAC0D35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D321B-5FA1-48EB-B7AB-A01938CCF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7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321B-5FA1-48EB-B7AB-A01938CCFC1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7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51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8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7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13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78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64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88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81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86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47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2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B33BD-6C7D-4DE6-ABB0-2B291D24ECD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78804-EEE1-41B2-9293-E3E901DD2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2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0524" cy="6858000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43" y="0"/>
            <a:ext cx="2661255" cy="6858000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/>
          <p:nvPr/>
        </p:nvSpPr>
        <p:spPr>
          <a:xfrm>
            <a:off x="2126982" y="974722"/>
            <a:ext cx="7938036" cy="4908556"/>
          </a:xfrm>
          <a:prstGeom prst="rect">
            <a:avLst/>
          </a:prstGeom>
          <a:noFill/>
          <a:ln>
            <a:solidFill>
              <a:srgbClr val="D7D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2547970" y="1235043"/>
            <a:ext cx="7096060" cy="4387912"/>
          </a:xfrm>
          <a:prstGeom prst="rect">
            <a:avLst/>
          </a:prstGeom>
          <a:noFill/>
          <a:ln>
            <a:solidFill>
              <a:srgbClr val="D7D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126982" y="2065820"/>
            <a:ext cx="7938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D7D1C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毕业论文答辩模板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486150" y="3203304"/>
            <a:ext cx="5219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rgbClr val="D7D1C3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THE  PROFESSIONAL  POWERPOINT  TEMPLATE 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810125" y="3906472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7D1C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答辩人：趣你的</a:t>
            </a:r>
            <a:r>
              <a:rPr lang="en-US" altLang="zh-CN" dirty="0">
                <a:solidFill>
                  <a:srgbClr val="D7D1C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endParaRPr lang="zh-CN" altLang="en-US" dirty="0">
              <a:solidFill>
                <a:srgbClr val="D7D1C3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4810125" y="4422847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7D1C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指导老师：向天歌</a:t>
            </a:r>
          </a:p>
        </p:txBody>
      </p:sp>
    </p:spTree>
    <p:extLst>
      <p:ext uri="{BB962C8B-B14F-4D97-AF65-F5344CB8AC3E}">
        <p14:creationId xmlns:p14="http://schemas.microsoft.com/office/powerpoint/2010/main" val="413352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7501000" y="1967537"/>
            <a:ext cx="3254375" cy="3324225"/>
            <a:chOff x="917575" y="1449388"/>
            <a:chExt cx="3254375" cy="3324225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28963" y="3792538"/>
              <a:ext cx="752475" cy="981075"/>
            </a:xfrm>
            <a:custGeom>
              <a:avLst/>
              <a:gdLst>
                <a:gd name="T0" fmla="*/ 37 w 85"/>
                <a:gd name="T1" fmla="*/ 95 h 111"/>
                <a:gd name="T2" fmla="*/ 69 w 85"/>
                <a:gd name="T3" fmla="*/ 104 h 111"/>
                <a:gd name="T4" fmla="*/ 79 w 85"/>
                <a:gd name="T5" fmla="*/ 72 h 111"/>
                <a:gd name="T6" fmla="*/ 48 w 85"/>
                <a:gd name="T7" fmla="*/ 16 h 111"/>
                <a:gd name="T8" fmla="*/ 15 w 85"/>
                <a:gd name="T9" fmla="*/ 7 h 111"/>
                <a:gd name="T10" fmla="*/ 6 w 85"/>
                <a:gd name="T11" fmla="*/ 39 h 111"/>
                <a:gd name="T12" fmla="*/ 37 w 85"/>
                <a:gd name="T13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1">
                  <a:moveTo>
                    <a:pt x="37" y="95"/>
                  </a:moveTo>
                  <a:cubicBezTo>
                    <a:pt x="43" y="107"/>
                    <a:pt x="58" y="111"/>
                    <a:pt x="69" y="104"/>
                  </a:cubicBezTo>
                  <a:cubicBezTo>
                    <a:pt x="81" y="98"/>
                    <a:pt x="85" y="84"/>
                    <a:pt x="79" y="7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1" y="5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37" y="95"/>
                  </a:lnTo>
                  <a:close/>
                </a:path>
              </a:pathLst>
            </a:custGeom>
            <a:solidFill>
              <a:srgbClr val="354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4313" y="3792538"/>
              <a:ext cx="750888" cy="981075"/>
            </a:xfrm>
            <a:custGeom>
              <a:avLst/>
              <a:gdLst>
                <a:gd name="T0" fmla="*/ 47 w 85"/>
                <a:gd name="T1" fmla="*/ 95 h 111"/>
                <a:gd name="T2" fmla="*/ 15 w 85"/>
                <a:gd name="T3" fmla="*/ 104 h 111"/>
                <a:gd name="T4" fmla="*/ 6 w 85"/>
                <a:gd name="T5" fmla="*/ 72 h 111"/>
                <a:gd name="T6" fmla="*/ 37 w 85"/>
                <a:gd name="T7" fmla="*/ 16 h 111"/>
                <a:gd name="T8" fmla="*/ 69 w 85"/>
                <a:gd name="T9" fmla="*/ 7 h 111"/>
                <a:gd name="T10" fmla="*/ 78 w 85"/>
                <a:gd name="T11" fmla="*/ 39 h 111"/>
                <a:gd name="T12" fmla="*/ 47 w 85"/>
                <a:gd name="T13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1">
                  <a:moveTo>
                    <a:pt x="47" y="95"/>
                  </a:moveTo>
                  <a:cubicBezTo>
                    <a:pt x="41" y="107"/>
                    <a:pt x="27" y="111"/>
                    <a:pt x="15" y="104"/>
                  </a:cubicBezTo>
                  <a:cubicBezTo>
                    <a:pt x="4" y="98"/>
                    <a:pt x="0" y="84"/>
                    <a:pt x="6" y="7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3" y="5"/>
                    <a:pt x="58" y="0"/>
                    <a:pt x="69" y="7"/>
                  </a:cubicBezTo>
                  <a:cubicBezTo>
                    <a:pt x="81" y="13"/>
                    <a:pt x="85" y="28"/>
                    <a:pt x="78" y="39"/>
                  </a:cubicBezTo>
                  <a:lnTo>
                    <a:pt x="47" y="95"/>
                  </a:lnTo>
                  <a:close/>
                </a:path>
              </a:pathLst>
            </a:custGeom>
            <a:solidFill>
              <a:srgbClr val="354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9675" y="1449388"/>
              <a:ext cx="2962275" cy="2962275"/>
            </a:xfrm>
            <a:prstGeom prst="ellipse">
              <a:avLst/>
            </a:prstGeom>
            <a:solidFill>
              <a:srgbClr val="D7D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6700" y="1776413"/>
              <a:ext cx="2317750" cy="2316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84350" y="2024063"/>
              <a:ext cx="1812925" cy="1812925"/>
            </a:xfrm>
            <a:prstGeom prst="ellipse">
              <a:avLst/>
            </a:prstGeom>
            <a:solidFill>
              <a:srgbClr val="D7D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00275" y="2439988"/>
              <a:ext cx="981075" cy="981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30463" y="2670175"/>
              <a:ext cx="522288" cy="520700"/>
            </a:xfrm>
            <a:prstGeom prst="ellipse">
              <a:avLst/>
            </a:prstGeom>
            <a:solidFill>
              <a:srgbClr val="D7D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575" y="1635125"/>
              <a:ext cx="1839913" cy="1362075"/>
            </a:xfrm>
            <a:custGeom>
              <a:avLst/>
              <a:gdLst>
                <a:gd name="T0" fmla="*/ 23 w 208"/>
                <a:gd name="T1" fmla="*/ 32 h 154"/>
                <a:gd name="T2" fmla="*/ 5 w 208"/>
                <a:gd name="T3" fmla="*/ 39 h 154"/>
                <a:gd name="T4" fmla="*/ 0 w 208"/>
                <a:gd name="T5" fmla="*/ 35 h 154"/>
                <a:gd name="T6" fmla="*/ 22 w 208"/>
                <a:gd name="T7" fmla="*/ 23 h 154"/>
                <a:gd name="T8" fmla="*/ 24 w 208"/>
                <a:gd name="T9" fmla="*/ 0 h 154"/>
                <a:gd name="T10" fmla="*/ 29 w 208"/>
                <a:gd name="T11" fmla="*/ 3 h 154"/>
                <a:gd name="T12" fmla="*/ 32 w 208"/>
                <a:gd name="T13" fmla="*/ 20 h 154"/>
                <a:gd name="T14" fmla="*/ 34 w 208"/>
                <a:gd name="T15" fmla="*/ 4 h 154"/>
                <a:gd name="T16" fmla="*/ 39 w 208"/>
                <a:gd name="T17" fmla="*/ 7 h 154"/>
                <a:gd name="T18" fmla="*/ 48 w 208"/>
                <a:gd name="T19" fmla="*/ 33 h 154"/>
                <a:gd name="T20" fmla="*/ 168 w 208"/>
                <a:gd name="T21" fmla="*/ 116 h 154"/>
                <a:gd name="T22" fmla="*/ 177 w 208"/>
                <a:gd name="T23" fmla="*/ 102 h 154"/>
                <a:gd name="T24" fmla="*/ 208 w 208"/>
                <a:gd name="T25" fmla="*/ 154 h 154"/>
                <a:gd name="T26" fmla="*/ 150 w 208"/>
                <a:gd name="T27" fmla="*/ 143 h 154"/>
                <a:gd name="T28" fmla="*/ 161 w 208"/>
                <a:gd name="T29" fmla="*/ 127 h 154"/>
                <a:gd name="T30" fmla="*/ 41 w 208"/>
                <a:gd name="T31" fmla="*/ 45 h 154"/>
                <a:gd name="T32" fmla="*/ 14 w 208"/>
                <a:gd name="T33" fmla="*/ 47 h 154"/>
                <a:gd name="T34" fmla="*/ 8 w 208"/>
                <a:gd name="T35" fmla="*/ 43 h 154"/>
                <a:gd name="T36" fmla="*/ 23 w 208"/>
                <a:gd name="T37" fmla="*/ 3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154">
                  <a:moveTo>
                    <a:pt x="23" y="32"/>
                  </a:move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2" y="37"/>
                    <a:pt x="0" y="35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8" y="2"/>
                    <a:pt x="29" y="3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8" y="5"/>
                    <a:pt x="39" y="7"/>
                  </a:cubicBezTo>
                  <a:cubicBezTo>
                    <a:pt x="44" y="14"/>
                    <a:pt x="48" y="24"/>
                    <a:pt x="48" y="33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3" y="47"/>
                    <a:pt x="23" y="49"/>
                    <a:pt x="14" y="47"/>
                  </a:cubicBezTo>
                  <a:cubicBezTo>
                    <a:pt x="12" y="47"/>
                    <a:pt x="8" y="43"/>
                    <a:pt x="8" y="43"/>
                  </a:cubicBezTo>
                  <a:lnTo>
                    <a:pt x="23" y="32"/>
                  </a:lnTo>
                  <a:close/>
                </a:path>
              </a:pathLst>
            </a:custGeom>
            <a:solidFill>
              <a:srgbClr val="354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出自【趣你的PPT】(微信:qunideppt)：最优质的PPT资源库"/>
          <p:cNvSpPr txBox="1"/>
          <p:nvPr/>
        </p:nvSpPr>
        <p:spPr>
          <a:xfrm>
            <a:off x="1436625" y="2642533"/>
            <a:ext cx="2749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526893" y="3288736"/>
            <a:ext cx="4637069" cy="13788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6802685" y="1984036"/>
            <a:ext cx="0" cy="319597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9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9085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rgbClr val="000000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rgbClr val="000000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rgbClr val="000000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4190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03458543"/>
              </p:ext>
            </p:extLst>
          </p:nvPr>
        </p:nvGraphicFramePr>
        <p:xfrm>
          <a:off x="840134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643547406"/>
              </p:ext>
            </p:extLst>
          </p:nvPr>
        </p:nvGraphicFramePr>
        <p:xfrm>
          <a:off x="3558528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457077188"/>
              </p:ext>
            </p:extLst>
          </p:nvPr>
        </p:nvGraphicFramePr>
        <p:xfrm>
          <a:off x="6322276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624537813"/>
              </p:ext>
            </p:extLst>
          </p:nvPr>
        </p:nvGraphicFramePr>
        <p:xfrm>
          <a:off x="9064621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65951" y="2610881"/>
            <a:ext cx="1245841" cy="124584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84345" y="2610881"/>
            <a:ext cx="1245841" cy="1245841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48093" y="2610881"/>
            <a:ext cx="1245841" cy="1245841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90438" y="2610881"/>
            <a:ext cx="1245841" cy="1245841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2" name="Group 85出自【趣你的PPT】(微信:qunideppt)：最优质的PPT资源库"/>
          <p:cNvGrpSpPr/>
          <p:nvPr/>
        </p:nvGrpSpPr>
        <p:grpSpPr>
          <a:xfrm>
            <a:off x="1769595" y="3025154"/>
            <a:ext cx="438552" cy="417295"/>
            <a:chOff x="1588" y="4763"/>
            <a:chExt cx="6746875" cy="6419850"/>
          </a:xfrm>
          <a:solidFill>
            <a:schemeClr val="tx1"/>
          </a:solidFill>
        </p:grpSpPr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88" y="4763"/>
              <a:ext cx="6746875" cy="6419850"/>
            </a:xfrm>
            <a:custGeom>
              <a:avLst/>
              <a:gdLst>
                <a:gd name="T0" fmla="*/ 1645 w 1796"/>
                <a:gd name="T1" fmla="*/ 0 h 1709"/>
                <a:gd name="T2" fmla="*/ 151 w 1796"/>
                <a:gd name="T3" fmla="*/ 0 h 1709"/>
                <a:gd name="T4" fmla="*/ 0 w 1796"/>
                <a:gd name="T5" fmla="*/ 151 h 1709"/>
                <a:gd name="T6" fmla="*/ 0 w 1796"/>
                <a:gd name="T7" fmla="*/ 1307 h 1709"/>
                <a:gd name="T8" fmla="*/ 151 w 1796"/>
                <a:gd name="T9" fmla="*/ 1458 h 1709"/>
                <a:gd name="T10" fmla="*/ 606 w 1796"/>
                <a:gd name="T11" fmla="*/ 1458 h 1709"/>
                <a:gd name="T12" fmla="*/ 526 w 1796"/>
                <a:gd name="T13" fmla="*/ 1545 h 1709"/>
                <a:gd name="T14" fmla="*/ 483 w 1796"/>
                <a:gd name="T15" fmla="*/ 1590 h 1709"/>
                <a:gd name="T16" fmla="*/ 479 w 1796"/>
                <a:gd name="T17" fmla="*/ 1659 h 1709"/>
                <a:gd name="T18" fmla="*/ 593 w 1796"/>
                <a:gd name="T19" fmla="*/ 1709 h 1709"/>
                <a:gd name="T20" fmla="*/ 1203 w 1796"/>
                <a:gd name="T21" fmla="*/ 1709 h 1709"/>
                <a:gd name="T22" fmla="*/ 1316 w 1796"/>
                <a:gd name="T23" fmla="*/ 1659 h 1709"/>
                <a:gd name="T24" fmla="*/ 1312 w 1796"/>
                <a:gd name="T25" fmla="*/ 1590 h 1709"/>
                <a:gd name="T26" fmla="*/ 1270 w 1796"/>
                <a:gd name="T27" fmla="*/ 1545 h 1709"/>
                <a:gd name="T28" fmla="*/ 1190 w 1796"/>
                <a:gd name="T29" fmla="*/ 1458 h 1709"/>
                <a:gd name="T30" fmla="*/ 1645 w 1796"/>
                <a:gd name="T31" fmla="*/ 1458 h 1709"/>
                <a:gd name="T32" fmla="*/ 1796 w 1796"/>
                <a:gd name="T33" fmla="*/ 1307 h 1709"/>
                <a:gd name="T34" fmla="*/ 1796 w 1796"/>
                <a:gd name="T35" fmla="*/ 151 h 1709"/>
                <a:gd name="T36" fmla="*/ 1645 w 1796"/>
                <a:gd name="T37" fmla="*/ 0 h 1709"/>
                <a:gd name="T38" fmla="*/ 1231 w 1796"/>
                <a:gd name="T39" fmla="*/ 1585 h 1709"/>
                <a:gd name="T40" fmla="*/ 1267 w 1796"/>
                <a:gd name="T41" fmla="*/ 1622 h 1709"/>
                <a:gd name="T42" fmla="*/ 1265 w 1796"/>
                <a:gd name="T43" fmla="*/ 1635 h 1709"/>
                <a:gd name="T44" fmla="*/ 1203 w 1796"/>
                <a:gd name="T45" fmla="*/ 1653 h 1709"/>
                <a:gd name="T46" fmla="*/ 593 w 1796"/>
                <a:gd name="T47" fmla="*/ 1653 h 1709"/>
                <a:gd name="T48" fmla="*/ 530 w 1796"/>
                <a:gd name="T49" fmla="*/ 1635 h 1709"/>
                <a:gd name="T50" fmla="*/ 528 w 1796"/>
                <a:gd name="T51" fmla="*/ 1623 h 1709"/>
                <a:gd name="T52" fmla="*/ 528 w 1796"/>
                <a:gd name="T53" fmla="*/ 1623 h 1709"/>
                <a:gd name="T54" fmla="*/ 565 w 1796"/>
                <a:gd name="T55" fmla="*/ 1585 h 1709"/>
                <a:gd name="T56" fmla="*/ 672 w 1796"/>
                <a:gd name="T57" fmla="*/ 1458 h 1709"/>
                <a:gd name="T58" fmla="*/ 1124 w 1796"/>
                <a:gd name="T59" fmla="*/ 1458 h 1709"/>
                <a:gd name="T60" fmla="*/ 1231 w 1796"/>
                <a:gd name="T61" fmla="*/ 1585 h 1709"/>
                <a:gd name="T62" fmla="*/ 1684 w 1796"/>
                <a:gd name="T63" fmla="*/ 1307 h 1709"/>
                <a:gd name="T64" fmla="*/ 1645 w 1796"/>
                <a:gd name="T65" fmla="*/ 1346 h 1709"/>
                <a:gd name="T66" fmla="*/ 151 w 1796"/>
                <a:gd name="T67" fmla="*/ 1346 h 1709"/>
                <a:gd name="T68" fmla="*/ 112 w 1796"/>
                <a:gd name="T69" fmla="*/ 1307 h 1709"/>
                <a:gd name="T70" fmla="*/ 112 w 1796"/>
                <a:gd name="T71" fmla="*/ 151 h 1709"/>
                <a:gd name="T72" fmla="*/ 151 w 1796"/>
                <a:gd name="T73" fmla="*/ 112 h 1709"/>
                <a:gd name="T74" fmla="*/ 1645 w 1796"/>
                <a:gd name="T75" fmla="*/ 112 h 1709"/>
                <a:gd name="T76" fmla="*/ 1684 w 1796"/>
                <a:gd name="T77" fmla="*/ 151 h 1709"/>
                <a:gd name="T78" fmla="*/ 1684 w 1796"/>
                <a:gd name="T79" fmla="*/ 1307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96" h="1709">
                  <a:moveTo>
                    <a:pt x="1645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68" y="0"/>
                    <a:pt x="0" y="67"/>
                    <a:pt x="0" y="151"/>
                  </a:cubicBezTo>
                  <a:cubicBezTo>
                    <a:pt x="0" y="1307"/>
                    <a:pt x="0" y="1307"/>
                    <a:pt x="0" y="1307"/>
                  </a:cubicBezTo>
                  <a:cubicBezTo>
                    <a:pt x="0" y="1390"/>
                    <a:pt x="68" y="1458"/>
                    <a:pt x="151" y="1458"/>
                  </a:cubicBezTo>
                  <a:cubicBezTo>
                    <a:pt x="606" y="1458"/>
                    <a:pt x="606" y="1458"/>
                    <a:pt x="606" y="1458"/>
                  </a:cubicBezTo>
                  <a:cubicBezTo>
                    <a:pt x="582" y="1488"/>
                    <a:pt x="544" y="1527"/>
                    <a:pt x="526" y="1545"/>
                  </a:cubicBezTo>
                  <a:cubicBezTo>
                    <a:pt x="506" y="1564"/>
                    <a:pt x="491" y="1579"/>
                    <a:pt x="483" y="1590"/>
                  </a:cubicBezTo>
                  <a:cubicBezTo>
                    <a:pt x="472" y="1605"/>
                    <a:pt x="467" y="1634"/>
                    <a:pt x="479" y="1659"/>
                  </a:cubicBezTo>
                  <a:cubicBezTo>
                    <a:pt x="491" y="1682"/>
                    <a:pt x="520" y="1709"/>
                    <a:pt x="593" y="1709"/>
                  </a:cubicBezTo>
                  <a:cubicBezTo>
                    <a:pt x="1203" y="1709"/>
                    <a:pt x="1203" y="1709"/>
                    <a:pt x="1203" y="1709"/>
                  </a:cubicBezTo>
                  <a:cubicBezTo>
                    <a:pt x="1276" y="1709"/>
                    <a:pt x="1305" y="1682"/>
                    <a:pt x="1316" y="1659"/>
                  </a:cubicBezTo>
                  <a:cubicBezTo>
                    <a:pt x="1329" y="1634"/>
                    <a:pt x="1324" y="1605"/>
                    <a:pt x="1312" y="1590"/>
                  </a:cubicBezTo>
                  <a:cubicBezTo>
                    <a:pt x="1304" y="1579"/>
                    <a:pt x="1289" y="1564"/>
                    <a:pt x="1270" y="1545"/>
                  </a:cubicBezTo>
                  <a:cubicBezTo>
                    <a:pt x="1252" y="1527"/>
                    <a:pt x="1213" y="1488"/>
                    <a:pt x="1190" y="1458"/>
                  </a:cubicBezTo>
                  <a:cubicBezTo>
                    <a:pt x="1645" y="1458"/>
                    <a:pt x="1645" y="1458"/>
                    <a:pt x="1645" y="1458"/>
                  </a:cubicBezTo>
                  <a:cubicBezTo>
                    <a:pt x="1728" y="1458"/>
                    <a:pt x="1796" y="1390"/>
                    <a:pt x="1796" y="1307"/>
                  </a:cubicBezTo>
                  <a:cubicBezTo>
                    <a:pt x="1796" y="151"/>
                    <a:pt x="1796" y="151"/>
                    <a:pt x="1796" y="151"/>
                  </a:cubicBezTo>
                  <a:cubicBezTo>
                    <a:pt x="1796" y="67"/>
                    <a:pt x="1728" y="0"/>
                    <a:pt x="1645" y="0"/>
                  </a:cubicBezTo>
                  <a:close/>
                  <a:moveTo>
                    <a:pt x="1231" y="1585"/>
                  </a:moveTo>
                  <a:cubicBezTo>
                    <a:pt x="1247" y="1601"/>
                    <a:pt x="1262" y="1616"/>
                    <a:pt x="1267" y="1622"/>
                  </a:cubicBezTo>
                  <a:cubicBezTo>
                    <a:pt x="1267" y="1622"/>
                    <a:pt x="1269" y="1629"/>
                    <a:pt x="1265" y="1635"/>
                  </a:cubicBezTo>
                  <a:cubicBezTo>
                    <a:pt x="1258" y="1646"/>
                    <a:pt x="1235" y="1653"/>
                    <a:pt x="1203" y="1653"/>
                  </a:cubicBezTo>
                  <a:cubicBezTo>
                    <a:pt x="593" y="1653"/>
                    <a:pt x="593" y="1653"/>
                    <a:pt x="593" y="1653"/>
                  </a:cubicBezTo>
                  <a:cubicBezTo>
                    <a:pt x="561" y="1653"/>
                    <a:pt x="538" y="1646"/>
                    <a:pt x="530" y="1635"/>
                  </a:cubicBezTo>
                  <a:cubicBezTo>
                    <a:pt x="527" y="1629"/>
                    <a:pt x="528" y="1623"/>
                    <a:pt x="528" y="1623"/>
                  </a:cubicBezTo>
                  <a:cubicBezTo>
                    <a:pt x="528" y="1623"/>
                    <a:pt x="528" y="1623"/>
                    <a:pt x="528" y="1623"/>
                  </a:cubicBezTo>
                  <a:cubicBezTo>
                    <a:pt x="534" y="1616"/>
                    <a:pt x="549" y="1601"/>
                    <a:pt x="565" y="1585"/>
                  </a:cubicBezTo>
                  <a:cubicBezTo>
                    <a:pt x="614" y="1536"/>
                    <a:pt x="654" y="1494"/>
                    <a:pt x="672" y="1458"/>
                  </a:cubicBezTo>
                  <a:cubicBezTo>
                    <a:pt x="1124" y="1458"/>
                    <a:pt x="1124" y="1458"/>
                    <a:pt x="1124" y="1458"/>
                  </a:cubicBezTo>
                  <a:cubicBezTo>
                    <a:pt x="1142" y="1494"/>
                    <a:pt x="1182" y="1536"/>
                    <a:pt x="1231" y="1585"/>
                  </a:cubicBezTo>
                  <a:close/>
                  <a:moveTo>
                    <a:pt x="1684" y="1307"/>
                  </a:moveTo>
                  <a:cubicBezTo>
                    <a:pt x="1684" y="1328"/>
                    <a:pt x="1666" y="1346"/>
                    <a:pt x="1645" y="1346"/>
                  </a:cubicBezTo>
                  <a:cubicBezTo>
                    <a:pt x="151" y="1346"/>
                    <a:pt x="151" y="1346"/>
                    <a:pt x="151" y="1346"/>
                  </a:cubicBezTo>
                  <a:cubicBezTo>
                    <a:pt x="129" y="1346"/>
                    <a:pt x="112" y="1328"/>
                    <a:pt x="112" y="1307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29"/>
                    <a:pt x="129" y="112"/>
                    <a:pt x="151" y="112"/>
                  </a:cubicBezTo>
                  <a:cubicBezTo>
                    <a:pt x="1645" y="112"/>
                    <a:pt x="1645" y="112"/>
                    <a:pt x="1645" y="112"/>
                  </a:cubicBezTo>
                  <a:cubicBezTo>
                    <a:pt x="1666" y="112"/>
                    <a:pt x="1684" y="129"/>
                    <a:pt x="1684" y="151"/>
                  </a:cubicBezTo>
                  <a:lnTo>
                    <a:pt x="1684" y="1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2963" y="846138"/>
              <a:ext cx="5064125" cy="3376613"/>
            </a:xfrm>
            <a:custGeom>
              <a:avLst/>
              <a:gdLst>
                <a:gd name="T0" fmla="*/ 1252 w 1348"/>
                <a:gd name="T1" fmla="*/ 0 h 899"/>
                <a:gd name="T2" fmla="*/ 96 w 1348"/>
                <a:gd name="T3" fmla="*/ 0 h 899"/>
                <a:gd name="T4" fmla="*/ 0 w 1348"/>
                <a:gd name="T5" fmla="*/ 95 h 899"/>
                <a:gd name="T6" fmla="*/ 0 w 1348"/>
                <a:gd name="T7" fmla="*/ 803 h 899"/>
                <a:gd name="T8" fmla="*/ 96 w 1348"/>
                <a:gd name="T9" fmla="*/ 899 h 899"/>
                <a:gd name="T10" fmla="*/ 1252 w 1348"/>
                <a:gd name="T11" fmla="*/ 899 h 899"/>
                <a:gd name="T12" fmla="*/ 1348 w 1348"/>
                <a:gd name="T13" fmla="*/ 803 h 899"/>
                <a:gd name="T14" fmla="*/ 1348 w 1348"/>
                <a:gd name="T15" fmla="*/ 95 h 899"/>
                <a:gd name="T16" fmla="*/ 1252 w 1348"/>
                <a:gd name="T17" fmla="*/ 0 h 899"/>
                <a:gd name="T18" fmla="*/ 1291 w 1348"/>
                <a:gd name="T19" fmla="*/ 803 h 899"/>
                <a:gd name="T20" fmla="*/ 1252 w 1348"/>
                <a:gd name="T21" fmla="*/ 843 h 899"/>
                <a:gd name="T22" fmla="*/ 96 w 1348"/>
                <a:gd name="T23" fmla="*/ 843 h 899"/>
                <a:gd name="T24" fmla="*/ 56 w 1348"/>
                <a:gd name="T25" fmla="*/ 803 h 899"/>
                <a:gd name="T26" fmla="*/ 56 w 1348"/>
                <a:gd name="T27" fmla="*/ 95 h 899"/>
                <a:gd name="T28" fmla="*/ 96 w 1348"/>
                <a:gd name="T29" fmla="*/ 56 h 899"/>
                <a:gd name="T30" fmla="*/ 1252 w 1348"/>
                <a:gd name="T31" fmla="*/ 56 h 899"/>
                <a:gd name="T32" fmla="*/ 1291 w 1348"/>
                <a:gd name="T33" fmla="*/ 95 h 899"/>
                <a:gd name="T34" fmla="*/ 1291 w 1348"/>
                <a:gd name="T35" fmla="*/ 803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8" h="899">
                  <a:moveTo>
                    <a:pt x="1252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5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856"/>
                    <a:pt x="43" y="899"/>
                    <a:pt x="96" y="899"/>
                  </a:cubicBezTo>
                  <a:cubicBezTo>
                    <a:pt x="1252" y="899"/>
                    <a:pt x="1252" y="899"/>
                    <a:pt x="1252" y="899"/>
                  </a:cubicBezTo>
                  <a:cubicBezTo>
                    <a:pt x="1305" y="899"/>
                    <a:pt x="1348" y="856"/>
                    <a:pt x="1348" y="803"/>
                  </a:cubicBezTo>
                  <a:cubicBezTo>
                    <a:pt x="1348" y="95"/>
                    <a:pt x="1348" y="95"/>
                    <a:pt x="1348" y="95"/>
                  </a:cubicBezTo>
                  <a:cubicBezTo>
                    <a:pt x="1348" y="43"/>
                    <a:pt x="1305" y="0"/>
                    <a:pt x="1252" y="0"/>
                  </a:cubicBezTo>
                  <a:close/>
                  <a:moveTo>
                    <a:pt x="1291" y="803"/>
                  </a:moveTo>
                  <a:cubicBezTo>
                    <a:pt x="1291" y="825"/>
                    <a:pt x="1274" y="843"/>
                    <a:pt x="1252" y="843"/>
                  </a:cubicBezTo>
                  <a:cubicBezTo>
                    <a:pt x="96" y="843"/>
                    <a:pt x="96" y="843"/>
                    <a:pt x="96" y="843"/>
                  </a:cubicBezTo>
                  <a:cubicBezTo>
                    <a:pt x="74" y="843"/>
                    <a:pt x="56" y="825"/>
                    <a:pt x="56" y="803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56" y="74"/>
                    <a:pt x="74" y="56"/>
                    <a:pt x="96" y="56"/>
                  </a:cubicBezTo>
                  <a:cubicBezTo>
                    <a:pt x="1252" y="56"/>
                    <a:pt x="1252" y="56"/>
                    <a:pt x="1252" y="56"/>
                  </a:cubicBezTo>
                  <a:cubicBezTo>
                    <a:pt x="1274" y="56"/>
                    <a:pt x="1291" y="74"/>
                    <a:pt x="1291" y="95"/>
                  </a:cubicBezTo>
                  <a:lnTo>
                    <a:pt x="1291" y="8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59113" y="4321176"/>
              <a:ext cx="631825" cy="630238"/>
            </a:xfrm>
            <a:custGeom>
              <a:avLst/>
              <a:gdLst>
                <a:gd name="T0" fmla="*/ 84 w 168"/>
                <a:gd name="T1" fmla="*/ 0 h 168"/>
                <a:gd name="T2" fmla="*/ 0 w 168"/>
                <a:gd name="T3" fmla="*/ 84 h 168"/>
                <a:gd name="T4" fmla="*/ 84 w 168"/>
                <a:gd name="T5" fmla="*/ 168 h 168"/>
                <a:gd name="T6" fmla="*/ 168 w 168"/>
                <a:gd name="T7" fmla="*/ 84 h 168"/>
                <a:gd name="T8" fmla="*/ 84 w 168"/>
                <a:gd name="T9" fmla="*/ 0 h 168"/>
                <a:gd name="T10" fmla="*/ 84 w 168"/>
                <a:gd name="T11" fmla="*/ 112 h 168"/>
                <a:gd name="T12" fmla="*/ 56 w 168"/>
                <a:gd name="T13" fmla="*/ 84 h 168"/>
                <a:gd name="T14" fmla="*/ 84 w 168"/>
                <a:gd name="T15" fmla="*/ 56 h 168"/>
                <a:gd name="T16" fmla="*/ 112 w 168"/>
                <a:gd name="T17" fmla="*/ 84 h 168"/>
                <a:gd name="T18" fmla="*/ 84 w 168"/>
                <a:gd name="T19" fmla="*/ 11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cubicBezTo>
                    <a:pt x="38" y="0"/>
                    <a:pt x="0" y="38"/>
                    <a:pt x="0" y="84"/>
                  </a:cubicBezTo>
                  <a:cubicBezTo>
                    <a:pt x="0" y="131"/>
                    <a:pt x="38" y="168"/>
                    <a:pt x="84" y="168"/>
                  </a:cubicBezTo>
                  <a:cubicBezTo>
                    <a:pt x="130" y="168"/>
                    <a:pt x="168" y="131"/>
                    <a:pt x="168" y="84"/>
                  </a:cubicBezTo>
                  <a:cubicBezTo>
                    <a:pt x="168" y="38"/>
                    <a:pt x="130" y="0"/>
                    <a:pt x="84" y="0"/>
                  </a:cubicBezTo>
                  <a:close/>
                  <a:moveTo>
                    <a:pt x="84" y="112"/>
                  </a:moveTo>
                  <a:cubicBezTo>
                    <a:pt x="68" y="112"/>
                    <a:pt x="56" y="100"/>
                    <a:pt x="56" y="84"/>
                  </a:cubicBezTo>
                  <a:cubicBezTo>
                    <a:pt x="56" y="69"/>
                    <a:pt x="68" y="56"/>
                    <a:pt x="84" y="56"/>
                  </a:cubicBezTo>
                  <a:cubicBezTo>
                    <a:pt x="99" y="56"/>
                    <a:pt x="112" y="69"/>
                    <a:pt x="112" y="84"/>
                  </a:cubicBezTo>
                  <a:cubicBezTo>
                    <a:pt x="112" y="100"/>
                    <a:pt x="99" y="112"/>
                    <a:pt x="8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8888" y="2533651"/>
              <a:ext cx="628650" cy="1262063"/>
            </a:xfrm>
            <a:custGeom>
              <a:avLst/>
              <a:gdLst>
                <a:gd name="T0" fmla="*/ 125 w 167"/>
                <a:gd name="T1" fmla="*/ 0 h 336"/>
                <a:gd name="T2" fmla="*/ 42 w 167"/>
                <a:gd name="T3" fmla="*/ 0 h 336"/>
                <a:gd name="T4" fmla="*/ 0 w 167"/>
                <a:gd name="T5" fmla="*/ 42 h 336"/>
                <a:gd name="T6" fmla="*/ 0 w 167"/>
                <a:gd name="T7" fmla="*/ 294 h 336"/>
                <a:gd name="T8" fmla="*/ 42 w 167"/>
                <a:gd name="T9" fmla="*/ 336 h 336"/>
                <a:gd name="T10" fmla="*/ 125 w 167"/>
                <a:gd name="T11" fmla="*/ 336 h 336"/>
                <a:gd name="T12" fmla="*/ 167 w 167"/>
                <a:gd name="T13" fmla="*/ 294 h 336"/>
                <a:gd name="T14" fmla="*/ 167 w 167"/>
                <a:gd name="T15" fmla="*/ 42 h 336"/>
                <a:gd name="T16" fmla="*/ 125 w 167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336">
                  <a:moveTo>
                    <a:pt x="125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2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317"/>
                    <a:pt x="19" y="336"/>
                    <a:pt x="42" y="336"/>
                  </a:cubicBezTo>
                  <a:cubicBezTo>
                    <a:pt x="125" y="336"/>
                    <a:pt x="125" y="336"/>
                    <a:pt x="125" y="336"/>
                  </a:cubicBezTo>
                  <a:cubicBezTo>
                    <a:pt x="148" y="336"/>
                    <a:pt x="167" y="317"/>
                    <a:pt x="167" y="294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2326" y="1266826"/>
              <a:ext cx="635000" cy="2528888"/>
            </a:xfrm>
            <a:custGeom>
              <a:avLst/>
              <a:gdLst>
                <a:gd name="T0" fmla="*/ 126 w 169"/>
                <a:gd name="T1" fmla="*/ 0 h 673"/>
                <a:gd name="T2" fmla="*/ 42 w 169"/>
                <a:gd name="T3" fmla="*/ 0 h 673"/>
                <a:gd name="T4" fmla="*/ 0 w 169"/>
                <a:gd name="T5" fmla="*/ 41 h 673"/>
                <a:gd name="T6" fmla="*/ 0 w 169"/>
                <a:gd name="T7" fmla="*/ 632 h 673"/>
                <a:gd name="T8" fmla="*/ 42 w 169"/>
                <a:gd name="T9" fmla="*/ 673 h 673"/>
                <a:gd name="T10" fmla="*/ 126 w 169"/>
                <a:gd name="T11" fmla="*/ 673 h 673"/>
                <a:gd name="T12" fmla="*/ 169 w 169"/>
                <a:gd name="T13" fmla="*/ 632 h 673"/>
                <a:gd name="T14" fmla="*/ 169 w 169"/>
                <a:gd name="T15" fmla="*/ 41 h 673"/>
                <a:gd name="T16" fmla="*/ 126 w 169"/>
                <a:gd name="T1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673">
                  <a:moveTo>
                    <a:pt x="126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0" y="655"/>
                    <a:pt x="19" y="673"/>
                    <a:pt x="42" y="673"/>
                  </a:cubicBezTo>
                  <a:cubicBezTo>
                    <a:pt x="126" y="673"/>
                    <a:pt x="126" y="673"/>
                    <a:pt x="126" y="673"/>
                  </a:cubicBezTo>
                  <a:cubicBezTo>
                    <a:pt x="150" y="673"/>
                    <a:pt x="169" y="655"/>
                    <a:pt x="169" y="63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19"/>
                    <a:pt x="150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4576" y="2112963"/>
              <a:ext cx="627063" cy="1682750"/>
            </a:xfrm>
            <a:custGeom>
              <a:avLst/>
              <a:gdLst>
                <a:gd name="T0" fmla="*/ 125 w 167"/>
                <a:gd name="T1" fmla="*/ 0 h 448"/>
                <a:gd name="T2" fmla="*/ 41 w 167"/>
                <a:gd name="T3" fmla="*/ 0 h 448"/>
                <a:gd name="T4" fmla="*/ 0 w 167"/>
                <a:gd name="T5" fmla="*/ 40 h 448"/>
                <a:gd name="T6" fmla="*/ 0 w 167"/>
                <a:gd name="T7" fmla="*/ 407 h 448"/>
                <a:gd name="T8" fmla="*/ 41 w 167"/>
                <a:gd name="T9" fmla="*/ 448 h 448"/>
                <a:gd name="T10" fmla="*/ 125 w 167"/>
                <a:gd name="T11" fmla="*/ 448 h 448"/>
                <a:gd name="T12" fmla="*/ 167 w 167"/>
                <a:gd name="T13" fmla="*/ 407 h 448"/>
                <a:gd name="T14" fmla="*/ 167 w 167"/>
                <a:gd name="T15" fmla="*/ 40 h 448"/>
                <a:gd name="T16" fmla="*/ 125 w 167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448">
                  <a:moveTo>
                    <a:pt x="125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30"/>
                    <a:pt x="18" y="448"/>
                    <a:pt x="41" y="448"/>
                  </a:cubicBezTo>
                  <a:cubicBezTo>
                    <a:pt x="125" y="448"/>
                    <a:pt x="125" y="448"/>
                    <a:pt x="125" y="448"/>
                  </a:cubicBezTo>
                  <a:cubicBezTo>
                    <a:pt x="148" y="448"/>
                    <a:pt x="167" y="430"/>
                    <a:pt x="167" y="407"/>
                  </a:cubicBezTo>
                  <a:cubicBezTo>
                    <a:pt x="167" y="40"/>
                    <a:pt x="167" y="40"/>
                    <a:pt x="167" y="40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74788" y="1687513"/>
              <a:ext cx="633413" cy="2108200"/>
            </a:xfrm>
            <a:custGeom>
              <a:avLst/>
              <a:gdLst>
                <a:gd name="T0" fmla="*/ 127 w 169"/>
                <a:gd name="T1" fmla="*/ 0 h 561"/>
                <a:gd name="T2" fmla="*/ 43 w 169"/>
                <a:gd name="T3" fmla="*/ 0 h 561"/>
                <a:gd name="T4" fmla="*/ 0 w 169"/>
                <a:gd name="T5" fmla="*/ 40 h 561"/>
                <a:gd name="T6" fmla="*/ 0 w 169"/>
                <a:gd name="T7" fmla="*/ 521 h 561"/>
                <a:gd name="T8" fmla="*/ 43 w 169"/>
                <a:gd name="T9" fmla="*/ 561 h 561"/>
                <a:gd name="T10" fmla="*/ 127 w 169"/>
                <a:gd name="T11" fmla="*/ 561 h 561"/>
                <a:gd name="T12" fmla="*/ 169 w 169"/>
                <a:gd name="T13" fmla="*/ 521 h 561"/>
                <a:gd name="T14" fmla="*/ 169 w 169"/>
                <a:gd name="T15" fmla="*/ 40 h 561"/>
                <a:gd name="T16" fmla="*/ 127 w 169"/>
                <a:gd name="T1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561">
                  <a:moveTo>
                    <a:pt x="12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43"/>
                    <a:pt x="19" y="561"/>
                    <a:pt x="43" y="561"/>
                  </a:cubicBezTo>
                  <a:cubicBezTo>
                    <a:pt x="127" y="561"/>
                    <a:pt x="127" y="561"/>
                    <a:pt x="127" y="561"/>
                  </a:cubicBezTo>
                  <a:cubicBezTo>
                    <a:pt x="150" y="561"/>
                    <a:pt x="169" y="543"/>
                    <a:pt x="169" y="521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69" y="18"/>
                    <a:pt x="150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93出自【趣你的PPT】(微信:qunideppt)：最优质的PPT资源库"/>
          <p:cNvGrpSpPr/>
          <p:nvPr/>
        </p:nvGrpSpPr>
        <p:grpSpPr>
          <a:xfrm>
            <a:off x="7223294" y="3032527"/>
            <a:ext cx="495438" cy="402549"/>
            <a:chOff x="1588" y="1588"/>
            <a:chExt cx="8399462" cy="6824662"/>
          </a:xfrm>
          <a:solidFill>
            <a:schemeClr val="tx1"/>
          </a:solidFill>
        </p:grpSpPr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30388" y="2100263"/>
              <a:ext cx="3157537" cy="3151187"/>
            </a:xfrm>
            <a:custGeom>
              <a:avLst/>
              <a:gdLst>
                <a:gd name="T0" fmla="*/ 421 w 841"/>
                <a:gd name="T1" fmla="*/ 70 h 839"/>
                <a:gd name="T2" fmla="*/ 771 w 841"/>
                <a:gd name="T3" fmla="*/ 420 h 839"/>
                <a:gd name="T4" fmla="*/ 421 w 841"/>
                <a:gd name="T5" fmla="*/ 769 h 839"/>
                <a:gd name="T6" fmla="*/ 70 w 841"/>
                <a:gd name="T7" fmla="*/ 420 h 839"/>
                <a:gd name="T8" fmla="*/ 421 w 841"/>
                <a:gd name="T9" fmla="*/ 70 h 839"/>
                <a:gd name="T10" fmla="*/ 421 w 841"/>
                <a:gd name="T11" fmla="*/ 0 h 839"/>
                <a:gd name="T12" fmla="*/ 0 w 841"/>
                <a:gd name="T13" fmla="*/ 420 h 839"/>
                <a:gd name="T14" fmla="*/ 421 w 841"/>
                <a:gd name="T15" fmla="*/ 839 h 839"/>
                <a:gd name="T16" fmla="*/ 841 w 841"/>
                <a:gd name="T17" fmla="*/ 420 h 839"/>
                <a:gd name="T18" fmla="*/ 421 w 841"/>
                <a:gd name="T1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1" h="839">
                  <a:moveTo>
                    <a:pt x="421" y="70"/>
                  </a:moveTo>
                  <a:cubicBezTo>
                    <a:pt x="614" y="70"/>
                    <a:pt x="771" y="227"/>
                    <a:pt x="771" y="420"/>
                  </a:cubicBezTo>
                  <a:cubicBezTo>
                    <a:pt x="771" y="613"/>
                    <a:pt x="614" y="769"/>
                    <a:pt x="421" y="769"/>
                  </a:cubicBezTo>
                  <a:cubicBezTo>
                    <a:pt x="227" y="769"/>
                    <a:pt x="70" y="613"/>
                    <a:pt x="70" y="420"/>
                  </a:cubicBezTo>
                  <a:cubicBezTo>
                    <a:pt x="70" y="227"/>
                    <a:pt x="227" y="70"/>
                    <a:pt x="421" y="70"/>
                  </a:cubicBezTo>
                  <a:moveTo>
                    <a:pt x="421" y="0"/>
                  </a:moveTo>
                  <a:cubicBezTo>
                    <a:pt x="189" y="0"/>
                    <a:pt x="0" y="188"/>
                    <a:pt x="0" y="420"/>
                  </a:cubicBezTo>
                  <a:cubicBezTo>
                    <a:pt x="0" y="651"/>
                    <a:pt x="189" y="839"/>
                    <a:pt x="421" y="839"/>
                  </a:cubicBezTo>
                  <a:cubicBezTo>
                    <a:pt x="652" y="839"/>
                    <a:pt x="841" y="651"/>
                    <a:pt x="841" y="420"/>
                  </a:cubicBezTo>
                  <a:cubicBezTo>
                    <a:pt x="841" y="188"/>
                    <a:pt x="652" y="0"/>
                    <a:pt x="4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7613" y="2757488"/>
              <a:ext cx="1050925" cy="1052512"/>
            </a:xfrm>
            <a:custGeom>
              <a:avLst/>
              <a:gdLst>
                <a:gd name="T0" fmla="*/ 35 w 280"/>
                <a:gd name="T1" fmla="*/ 280 h 280"/>
                <a:gd name="T2" fmla="*/ 0 w 280"/>
                <a:gd name="T3" fmla="*/ 245 h 280"/>
                <a:gd name="T4" fmla="*/ 246 w 280"/>
                <a:gd name="T5" fmla="*/ 0 h 280"/>
                <a:gd name="T6" fmla="*/ 280 w 280"/>
                <a:gd name="T7" fmla="*/ 35 h 280"/>
                <a:gd name="T8" fmla="*/ 246 w 280"/>
                <a:gd name="T9" fmla="*/ 70 h 280"/>
                <a:gd name="T10" fmla="*/ 70 w 280"/>
                <a:gd name="T11" fmla="*/ 245 h 280"/>
                <a:gd name="T12" fmla="*/ 35 w 280"/>
                <a:gd name="T13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80">
                  <a:moveTo>
                    <a:pt x="35" y="280"/>
                  </a:moveTo>
                  <a:cubicBezTo>
                    <a:pt x="16" y="280"/>
                    <a:pt x="0" y="264"/>
                    <a:pt x="0" y="245"/>
                  </a:cubicBezTo>
                  <a:cubicBezTo>
                    <a:pt x="0" y="110"/>
                    <a:pt x="110" y="0"/>
                    <a:pt x="246" y="0"/>
                  </a:cubicBezTo>
                  <a:cubicBezTo>
                    <a:pt x="265" y="0"/>
                    <a:pt x="280" y="16"/>
                    <a:pt x="280" y="35"/>
                  </a:cubicBezTo>
                  <a:cubicBezTo>
                    <a:pt x="280" y="54"/>
                    <a:pt x="265" y="70"/>
                    <a:pt x="246" y="70"/>
                  </a:cubicBezTo>
                  <a:cubicBezTo>
                    <a:pt x="149" y="70"/>
                    <a:pt x="70" y="148"/>
                    <a:pt x="70" y="245"/>
                  </a:cubicBezTo>
                  <a:cubicBezTo>
                    <a:pt x="70" y="264"/>
                    <a:pt x="55" y="280"/>
                    <a:pt x="35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88" y="1588"/>
              <a:ext cx="8399462" cy="6824662"/>
            </a:xfrm>
            <a:custGeom>
              <a:avLst/>
              <a:gdLst>
                <a:gd name="T0" fmla="*/ 1825 w 2237"/>
                <a:gd name="T1" fmla="*/ 140 h 1817"/>
                <a:gd name="T2" fmla="*/ 1887 w 2237"/>
                <a:gd name="T3" fmla="*/ 202 h 1817"/>
                <a:gd name="T4" fmla="*/ 1887 w 2237"/>
                <a:gd name="T5" fmla="*/ 350 h 1817"/>
                <a:gd name="T6" fmla="*/ 2097 w 2237"/>
                <a:gd name="T7" fmla="*/ 520 h 1817"/>
                <a:gd name="T8" fmla="*/ 2097 w 2237"/>
                <a:gd name="T9" fmla="*/ 1507 h 1817"/>
                <a:gd name="T10" fmla="*/ 1920 w 2237"/>
                <a:gd name="T11" fmla="*/ 1678 h 1817"/>
                <a:gd name="T12" fmla="*/ 316 w 2237"/>
                <a:gd name="T13" fmla="*/ 1678 h 1817"/>
                <a:gd name="T14" fmla="*/ 140 w 2237"/>
                <a:gd name="T15" fmla="*/ 1507 h 1817"/>
                <a:gd name="T16" fmla="*/ 140 w 2237"/>
                <a:gd name="T17" fmla="*/ 520 h 1817"/>
                <a:gd name="T18" fmla="*/ 316 w 2237"/>
                <a:gd name="T19" fmla="*/ 349 h 1817"/>
                <a:gd name="T20" fmla="*/ 1258 w 2237"/>
                <a:gd name="T21" fmla="*/ 349 h 1817"/>
                <a:gd name="T22" fmla="*/ 1258 w 2237"/>
                <a:gd name="T23" fmla="*/ 202 h 1817"/>
                <a:gd name="T24" fmla="*/ 1320 w 2237"/>
                <a:gd name="T25" fmla="*/ 140 h 1817"/>
                <a:gd name="T26" fmla="*/ 1825 w 2237"/>
                <a:gd name="T27" fmla="*/ 140 h 1817"/>
                <a:gd name="T28" fmla="*/ 1825 w 2237"/>
                <a:gd name="T29" fmla="*/ 0 h 1817"/>
                <a:gd name="T30" fmla="*/ 1825 w 2237"/>
                <a:gd name="T31" fmla="*/ 0 h 1817"/>
                <a:gd name="T32" fmla="*/ 1320 w 2237"/>
                <a:gd name="T33" fmla="*/ 0 h 1817"/>
                <a:gd name="T34" fmla="*/ 1118 w 2237"/>
                <a:gd name="T35" fmla="*/ 202 h 1817"/>
                <a:gd name="T36" fmla="*/ 1118 w 2237"/>
                <a:gd name="T37" fmla="*/ 209 h 1817"/>
                <a:gd name="T38" fmla="*/ 316 w 2237"/>
                <a:gd name="T39" fmla="*/ 209 h 1817"/>
                <a:gd name="T40" fmla="*/ 0 w 2237"/>
                <a:gd name="T41" fmla="*/ 520 h 1817"/>
                <a:gd name="T42" fmla="*/ 0 w 2237"/>
                <a:gd name="T43" fmla="*/ 1507 h 1817"/>
                <a:gd name="T44" fmla="*/ 316 w 2237"/>
                <a:gd name="T45" fmla="*/ 1817 h 1817"/>
                <a:gd name="T46" fmla="*/ 1920 w 2237"/>
                <a:gd name="T47" fmla="*/ 1817 h 1817"/>
                <a:gd name="T48" fmla="*/ 2237 w 2237"/>
                <a:gd name="T49" fmla="*/ 1507 h 1817"/>
                <a:gd name="T50" fmla="*/ 2237 w 2237"/>
                <a:gd name="T51" fmla="*/ 520 h 1817"/>
                <a:gd name="T52" fmla="*/ 2027 w 2237"/>
                <a:gd name="T53" fmla="*/ 232 h 1817"/>
                <a:gd name="T54" fmla="*/ 2027 w 2237"/>
                <a:gd name="T55" fmla="*/ 202 h 1817"/>
                <a:gd name="T56" fmla="*/ 1825 w 2237"/>
                <a:gd name="T57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37" h="1817">
                  <a:moveTo>
                    <a:pt x="1825" y="140"/>
                  </a:moveTo>
                  <a:cubicBezTo>
                    <a:pt x="1859" y="140"/>
                    <a:pt x="1887" y="167"/>
                    <a:pt x="1887" y="202"/>
                  </a:cubicBezTo>
                  <a:cubicBezTo>
                    <a:pt x="1887" y="350"/>
                    <a:pt x="1887" y="350"/>
                    <a:pt x="1887" y="350"/>
                  </a:cubicBezTo>
                  <a:cubicBezTo>
                    <a:pt x="2027" y="350"/>
                    <a:pt x="2097" y="428"/>
                    <a:pt x="2097" y="520"/>
                  </a:cubicBezTo>
                  <a:cubicBezTo>
                    <a:pt x="2097" y="1507"/>
                    <a:pt x="2097" y="1507"/>
                    <a:pt x="2097" y="1507"/>
                  </a:cubicBezTo>
                  <a:cubicBezTo>
                    <a:pt x="2097" y="1601"/>
                    <a:pt x="2018" y="1678"/>
                    <a:pt x="1920" y="1678"/>
                  </a:cubicBezTo>
                  <a:cubicBezTo>
                    <a:pt x="316" y="1678"/>
                    <a:pt x="316" y="1678"/>
                    <a:pt x="316" y="1678"/>
                  </a:cubicBezTo>
                  <a:cubicBezTo>
                    <a:pt x="219" y="1678"/>
                    <a:pt x="140" y="1601"/>
                    <a:pt x="140" y="1507"/>
                  </a:cubicBezTo>
                  <a:cubicBezTo>
                    <a:pt x="140" y="520"/>
                    <a:pt x="140" y="520"/>
                    <a:pt x="140" y="520"/>
                  </a:cubicBezTo>
                  <a:cubicBezTo>
                    <a:pt x="140" y="426"/>
                    <a:pt x="219" y="349"/>
                    <a:pt x="316" y="349"/>
                  </a:cubicBezTo>
                  <a:cubicBezTo>
                    <a:pt x="1258" y="349"/>
                    <a:pt x="1258" y="349"/>
                    <a:pt x="1258" y="349"/>
                  </a:cubicBezTo>
                  <a:cubicBezTo>
                    <a:pt x="1258" y="202"/>
                    <a:pt x="1258" y="202"/>
                    <a:pt x="1258" y="202"/>
                  </a:cubicBezTo>
                  <a:cubicBezTo>
                    <a:pt x="1258" y="168"/>
                    <a:pt x="1286" y="140"/>
                    <a:pt x="1320" y="140"/>
                  </a:cubicBezTo>
                  <a:cubicBezTo>
                    <a:pt x="1825" y="140"/>
                    <a:pt x="1825" y="140"/>
                    <a:pt x="1825" y="140"/>
                  </a:cubicBezTo>
                  <a:moveTo>
                    <a:pt x="1825" y="0"/>
                  </a:moveTo>
                  <a:cubicBezTo>
                    <a:pt x="1825" y="0"/>
                    <a:pt x="1825" y="0"/>
                    <a:pt x="1825" y="0"/>
                  </a:cubicBezTo>
                  <a:cubicBezTo>
                    <a:pt x="1320" y="0"/>
                    <a:pt x="1320" y="0"/>
                    <a:pt x="1320" y="0"/>
                  </a:cubicBezTo>
                  <a:cubicBezTo>
                    <a:pt x="1209" y="0"/>
                    <a:pt x="1118" y="90"/>
                    <a:pt x="1118" y="202"/>
                  </a:cubicBezTo>
                  <a:cubicBezTo>
                    <a:pt x="1118" y="209"/>
                    <a:pt x="1118" y="209"/>
                    <a:pt x="1118" y="209"/>
                  </a:cubicBezTo>
                  <a:cubicBezTo>
                    <a:pt x="316" y="209"/>
                    <a:pt x="316" y="209"/>
                    <a:pt x="316" y="209"/>
                  </a:cubicBezTo>
                  <a:cubicBezTo>
                    <a:pt x="142" y="209"/>
                    <a:pt x="0" y="349"/>
                    <a:pt x="0" y="520"/>
                  </a:cubicBezTo>
                  <a:cubicBezTo>
                    <a:pt x="0" y="1507"/>
                    <a:pt x="0" y="1507"/>
                    <a:pt x="0" y="1507"/>
                  </a:cubicBezTo>
                  <a:cubicBezTo>
                    <a:pt x="0" y="1678"/>
                    <a:pt x="142" y="1817"/>
                    <a:pt x="316" y="1817"/>
                  </a:cubicBezTo>
                  <a:cubicBezTo>
                    <a:pt x="1920" y="1817"/>
                    <a:pt x="1920" y="1817"/>
                    <a:pt x="1920" y="1817"/>
                  </a:cubicBezTo>
                  <a:cubicBezTo>
                    <a:pt x="2095" y="1817"/>
                    <a:pt x="2237" y="1678"/>
                    <a:pt x="2237" y="1507"/>
                  </a:cubicBezTo>
                  <a:cubicBezTo>
                    <a:pt x="2237" y="520"/>
                    <a:pt x="2237" y="520"/>
                    <a:pt x="2237" y="520"/>
                  </a:cubicBezTo>
                  <a:cubicBezTo>
                    <a:pt x="2237" y="404"/>
                    <a:pt x="2170" y="280"/>
                    <a:pt x="2027" y="232"/>
                  </a:cubicBezTo>
                  <a:cubicBezTo>
                    <a:pt x="2027" y="202"/>
                    <a:pt x="2027" y="202"/>
                    <a:pt x="2027" y="202"/>
                  </a:cubicBezTo>
                  <a:cubicBezTo>
                    <a:pt x="2027" y="90"/>
                    <a:pt x="1936" y="0"/>
                    <a:pt x="18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87925" y="785813"/>
              <a:ext cx="1836737" cy="788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98出自【趣你的PPT】(微信:qunideppt)：最优质的PPT资源库"/>
          <p:cNvGrpSpPr/>
          <p:nvPr/>
        </p:nvGrpSpPr>
        <p:grpSpPr>
          <a:xfrm>
            <a:off x="9960881" y="3029058"/>
            <a:ext cx="504954" cy="409487"/>
            <a:chOff x="3175" y="1588"/>
            <a:chExt cx="4962526" cy="4024312"/>
          </a:xfrm>
          <a:solidFill>
            <a:schemeClr val="tx1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103出自【趣你的PPT】(微信:qunideppt)：最优质的PPT资源库"/>
          <p:cNvGrpSpPr/>
          <p:nvPr/>
        </p:nvGrpSpPr>
        <p:grpSpPr>
          <a:xfrm>
            <a:off x="4548961" y="3023163"/>
            <a:ext cx="316609" cy="421276"/>
            <a:chOff x="7913688" y="-280988"/>
            <a:chExt cx="1733550" cy="2306638"/>
          </a:xfrm>
          <a:solidFill>
            <a:schemeClr val="tx1"/>
          </a:solidFill>
        </p:grpSpPr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833452" y="4467600"/>
            <a:ext cx="2338080" cy="950702"/>
            <a:chOff x="833452" y="4467600"/>
            <a:chExt cx="2338080" cy="950702"/>
          </a:xfrm>
        </p:grpSpPr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833452" y="4467600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1067085" y="4753505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3596549" y="4474820"/>
            <a:ext cx="2338080" cy="950702"/>
            <a:chOff x="3041041" y="4474820"/>
            <a:chExt cx="2338080" cy="950702"/>
          </a:xfrm>
        </p:grpSpPr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3041041" y="4474820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3270593" y="4760725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6359646" y="4467600"/>
            <a:ext cx="2338080" cy="950702"/>
            <a:chOff x="5371996" y="4467600"/>
            <a:chExt cx="2338080" cy="950702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5371996" y="4467600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5605629" y="4753505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9122742" y="4467600"/>
            <a:ext cx="2338080" cy="950702"/>
            <a:chOff x="7612600" y="4494249"/>
            <a:chExt cx="2338080" cy="950702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7612600" y="4494249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7842152" y="4780154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4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10074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44613" y="1482804"/>
            <a:ext cx="1827213" cy="3709988"/>
          </a:xfrm>
          <a:custGeom>
            <a:avLst/>
            <a:gdLst>
              <a:gd name="T0" fmla="*/ 449 w 788"/>
              <a:gd name="T1" fmla="*/ 484 h 1599"/>
              <a:gd name="T2" fmla="*/ 298 w 788"/>
              <a:gd name="T3" fmla="*/ 0 h 1599"/>
              <a:gd name="T4" fmla="*/ 151 w 788"/>
              <a:gd name="T5" fmla="*/ 0 h 1599"/>
              <a:gd name="T6" fmla="*/ 3 w 788"/>
              <a:gd name="T7" fmla="*/ 484 h 1599"/>
              <a:gd name="T8" fmla="*/ 2 w 788"/>
              <a:gd name="T9" fmla="*/ 484 h 1599"/>
              <a:gd name="T10" fmla="*/ 2 w 788"/>
              <a:gd name="T11" fmla="*/ 489 h 1599"/>
              <a:gd name="T12" fmla="*/ 0 w 788"/>
              <a:gd name="T13" fmla="*/ 495 h 1599"/>
              <a:gd name="T14" fmla="*/ 2 w 788"/>
              <a:gd name="T15" fmla="*/ 495 h 1599"/>
              <a:gd name="T16" fmla="*/ 2 w 788"/>
              <a:gd name="T17" fmla="*/ 1599 h 1599"/>
              <a:gd name="T18" fmla="*/ 788 w 788"/>
              <a:gd name="T19" fmla="*/ 1599 h 1599"/>
              <a:gd name="T20" fmla="*/ 788 w 788"/>
              <a:gd name="T21" fmla="*/ 484 h 1599"/>
              <a:gd name="T22" fmla="*/ 449 w 788"/>
              <a:gd name="T23" fmla="*/ 484 h 1599"/>
              <a:gd name="T24" fmla="*/ 197 w 788"/>
              <a:gd name="T25" fmla="*/ 179 h 1599"/>
              <a:gd name="T26" fmla="*/ 219 w 788"/>
              <a:gd name="T27" fmla="*/ 83 h 1599"/>
              <a:gd name="T28" fmla="*/ 221 w 788"/>
              <a:gd name="T29" fmla="*/ 83 h 1599"/>
              <a:gd name="T30" fmla="*/ 245 w 788"/>
              <a:gd name="T31" fmla="*/ 179 h 1599"/>
              <a:gd name="T32" fmla="*/ 276 w 788"/>
              <a:gd name="T33" fmla="*/ 284 h 1599"/>
              <a:gd name="T34" fmla="*/ 167 w 788"/>
              <a:gd name="T35" fmla="*/ 284 h 1599"/>
              <a:gd name="T36" fmla="*/ 197 w 788"/>
              <a:gd name="T37" fmla="*/ 179 h 1599"/>
              <a:gd name="T38" fmla="*/ 151 w 788"/>
              <a:gd name="T39" fmla="*/ 368 h 1599"/>
              <a:gd name="T40" fmla="*/ 293 w 788"/>
              <a:gd name="T41" fmla="*/ 368 h 1599"/>
              <a:gd name="T42" fmla="*/ 328 w 788"/>
              <a:gd name="T43" fmla="*/ 484 h 1599"/>
              <a:gd name="T44" fmla="*/ 119 w 788"/>
              <a:gd name="T45" fmla="*/ 484 h 1599"/>
              <a:gd name="T46" fmla="*/ 151 w 788"/>
              <a:gd name="T47" fmla="*/ 368 h 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88" h="1599">
                <a:moveTo>
                  <a:pt x="449" y="484"/>
                </a:moveTo>
                <a:cubicBezTo>
                  <a:pt x="298" y="0"/>
                  <a:pt x="298" y="0"/>
                  <a:pt x="2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3" y="484"/>
                  <a:pt x="3" y="484"/>
                  <a:pt x="3" y="484"/>
                </a:cubicBezTo>
                <a:cubicBezTo>
                  <a:pt x="2" y="484"/>
                  <a:pt x="2" y="484"/>
                  <a:pt x="2" y="484"/>
                </a:cubicBezTo>
                <a:cubicBezTo>
                  <a:pt x="2" y="489"/>
                  <a:pt x="2" y="489"/>
                  <a:pt x="2" y="489"/>
                </a:cubicBezTo>
                <a:cubicBezTo>
                  <a:pt x="0" y="495"/>
                  <a:pt x="0" y="495"/>
                  <a:pt x="0" y="495"/>
                </a:cubicBezTo>
                <a:cubicBezTo>
                  <a:pt x="2" y="495"/>
                  <a:pt x="2" y="495"/>
                  <a:pt x="2" y="495"/>
                </a:cubicBezTo>
                <a:cubicBezTo>
                  <a:pt x="2" y="1599"/>
                  <a:pt x="2" y="1599"/>
                  <a:pt x="2" y="1599"/>
                </a:cubicBezTo>
                <a:cubicBezTo>
                  <a:pt x="788" y="1599"/>
                  <a:pt x="788" y="1599"/>
                  <a:pt x="788" y="1599"/>
                </a:cubicBezTo>
                <a:cubicBezTo>
                  <a:pt x="788" y="484"/>
                  <a:pt x="788" y="484"/>
                  <a:pt x="788" y="484"/>
                </a:cubicBezTo>
                <a:lnTo>
                  <a:pt x="449" y="484"/>
                </a:lnTo>
                <a:close/>
                <a:moveTo>
                  <a:pt x="197" y="179"/>
                </a:moveTo>
                <a:cubicBezTo>
                  <a:pt x="204" y="150"/>
                  <a:pt x="212" y="113"/>
                  <a:pt x="219" y="83"/>
                </a:cubicBezTo>
                <a:cubicBezTo>
                  <a:pt x="221" y="83"/>
                  <a:pt x="221" y="83"/>
                  <a:pt x="221" y="83"/>
                </a:cubicBezTo>
                <a:cubicBezTo>
                  <a:pt x="228" y="112"/>
                  <a:pt x="237" y="150"/>
                  <a:pt x="245" y="179"/>
                </a:cubicBezTo>
                <a:cubicBezTo>
                  <a:pt x="276" y="284"/>
                  <a:pt x="276" y="284"/>
                  <a:pt x="276" y="284"/>
                </a:cubicBezTo>
                <a:cubicBezTo>
                  <a:pt x="167" y="284"/>
                  <a:pt x="167" y="284"/>
                  <a:pt x="167" y="284"/>
                </a:cubicBezTo>
                <a:lnTo>
                  <a:pt x="197" y="179"/>
                </a:lnTo>
                <a:close/>
                <a:moveTo>
                  <a:pt x="151" y="368"/>
                </a:moveTo>
                <a:cubicBezTo>
                  <a:pt x="293" y="368"/>
                  <a:pt x="293" y="368"/>
                  <a:pt x="293" y="368"/>
                </a:cubicBezTo>
                <a:cubicBezTo>
                  <a:pt x="328" y="484"/>
                  <a:pt x="328" y="484"/>
                  <a:pt x="328" y="484"/>
                </a:cubicBezTo>
                <a:cubicBezTo>
                  <a:pt x="119" y="484"/>
                  <a:pt x="119" y="484"/>
                  <a:pt x="119" y="484"/>
                </a:cubicBezTo>
                <a:lnTo>
                  <a:pt x="151" y="3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68663" y="2598816"/>
            <a:ext cx="1822450" cy="3730625"/>
          </a:xfrm>
          <a:custGeom>
            <a:avLst/>
            <a:gdLst>
              <a:gd name="T0" fmla="*/ 239 w 786"/>
              <a:gd name="T1" fmla="*/ 493 h 1608"/>
              <a:gd name="T2" fmla="*/ 316 w 786"/>
              <a:gd name="T3" fmla="*/ 460 h 1608"/>
              <a:gd name="T4" fmla="*/ 368 w 786"/>
              <a:gd name="T5" fmla="*/ 354 h 1608"/>
              <a:gd name="T6" fmla="*/ 269 w 786"/>
              <a:gd name="T7" fmla="*/ 232 h 1608"/>
              <a:gd name="T8" fmla="*/ 269 w 786"/>
              <a:gd name="T9" fmla="*/ 231 h 1608"/>
              <a:gd name="T10" fmla="*/ 350 w 786"/>
              <a:gd name="T11" fmla="*/ 126 h 1608"/>
              <a:gd name="T12" fmla="*/ 291 w 786"/>
              <a:gd name="T13" fmla="*/ 28 h 1608"/>
              <a:gd name="T14" fmla="*/ 145 w 786"/>
              <a:gd name="T15" fmla="*/ 0 h 1608"/>
              <a:gd name="T16" fmla="*/ 0 w 786"/>
              <a:gd name="T17" fmla="*/ 11 h 1608"/>
              <a:gd name="T18" fmla="*/ 0 w 786"/>
              <a:gd name="T19" fmla="*/ 493 h 1608"/>
              <a:gd name="T20" fmla="*/ 0 w 786"/>
              <a:gd name="T21" fmla="*/ 497 h 1608"/>
              <a:gd name="T22" fmla="*/ 0 w 786"/>
              <a:gd name="T23" fmla="*/ 1608 h 1608"/>
              <a:gd name="T24" fmla="*/ 786 w 786"/>
              <a:gd name="T25" fmla="*/ 1608 h 1608"/>
              <a:gd name="T26" fmla="*/ 786 w 786"/>
              <a:gd name="T27" fmla="*/ 493 h 1608"/>
              <a:gd name="T28" fmla="*/ 239 w 786"/>
              <a:gd name="T29" fmla="*/ 493 h 1608"/>
              <a:gd name="T30" fmla="*/ 111 w 786"/>
              <a:gd name="T31" fmla="*/ 85 h 1608"/>
              <a:gd name="T32" fmla="*/ 159 w 786"/>
              <a:gd name="T33" fmla="*/ 82 h 1608"/>
              <a:gd name="T34" fmla="*/ 238 w 786"/>
              <a:gd name="T35" fmla="*/ 139 h 1608"/>
              <a:gd name="T36" fmla="*/ 148 w 786"/>
              <a:gd name="T37" fmla="*/ 200 h 1608"/>
              <a:gd name="T38" fmla="*/ 111 w 786"/>
              <a:gd name="T39" fmla="*/ 200 h 1608"/>
              <a:gd name="T40" fmla="*/ 111 w 786"/>
              <a:gd name="T41" fmla="*/ 85 h 1608"/>
              <a:gd name="T42" fmla="*/ 111 w 786"/>
              <a:gd name="T43" fmla="*/ 280 h 1608"/>
              <a:gd name="T44" fmla="*/ 149 w 786"/>
              <a:gd name="T45" fmla="*/ 280 h 1608"/>
              <a:gd name="T46" fmla="*/ 250 w 786"/>
              <a:gd name="T47" fmla="*/ 350 h 1608"/>
              <a:gd name="T48" fmla="*/ 155 w 786"/>
              <a:gd name="T49" fmla="*/ 422 h 1608"/>
              <a:gd name="T50" fmla="*/ 111 w 786"/>
              <a:gd name="T51" fmla="*/ 420 h 1608"/>
              <a:gd name="T52" fmla="*/ 111 w 786"/>
              <a:gd name="T53" fmla="*/ 280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6" h="1608">
                <a:moveTo>
                  <a:pt x="239" y="493"/>
                </a:moveTo>
                <a:cubicBezTo>
                  <a:pt x="273" y="486"/>
                  <a:pt x="298" y="474"/>
                  <a:pt x="316" y="460"/>
                </a:cubicBezTo>
                <a:cubicBezTo>
                  <a:pt x="347" y="435"/>
                  <a:pt x="368" y="400"/>
                  <a:pt x="368" y="354"/>
                </a:cubicBezTo>
                <a:cubicBezTo>
                  <a:pt x="368" y="291"/>
                  <a:pt x="326" y="247"/>
                  <a:pt x="269" y="232"/>
                </a:cubicBezTo>
                <a:cubicBezTo>
                  <a:pt x="269" y="231"/>
                  <a:pt x="269" y="231"/>
                  <a:pt x="269" y="231"/>
                </a:cubicBezTo>
                <a:cubicBezTo>
                  <a:pt x="324" y="210"/>
                  <a:pt x="350" y="169"/>
                  <a:pt x="350" y="126"/>
                </a:cubicBezTo>
                <a:cubicBezTo>
                  <a:pt x="350" y="80"/>
                  <a:pt x="326" y="46"/>
                  <a:pt x="291" y="28"/>
                </a:cubicBezTo>
                <a:cubicBezTo>
                  <a:pt x="255" y="7"/>
                  <a:pt x="213" y="0"/>
                  <a:pt x="145" y="0"/>
                </a:cubicBezTo>
                <a:cubicBezTo>
                  <a:pt x="88" y="0"/>
                  <a:pt x="30" y="5"/>
                  <a:pt x="0" y="11"/>
                </a:cubicBezTo>
                <a:cubicBezTo>
                  <a:pt x="0" y="493"/>
                  <a:pt x="0" y="493"/>
                  <a:pt x="0" y="493"/>
                </a:cubicBezTo>
                <a:cubicBezTo>
                  <a:pt x="0" y="497"/>
                  <a:pt x="0" y="497"/>
                  <a:pt x="0" y="497"/>
                </a:cubicBezTo>
                <a:cubicBezTo>
                  <a:pt x="0" y="1608"/>
                  <a:pt x="0" y="1608"/>
                  <a:pt x="0" y="1608"/>
                </a:cubicBezTo>
                <a:cubicBezTo>
                  <a:pt x="786" y="1608"/>
                  <a:pt x="786" y="1608"/>
                  <a:pt x="786" y="1608"/>
                </a:cubicBezTo>
                <a:cubicBezTo>
                  <a:pt x="786" y="493"/>
                  <a:pt x="786" y="493"/>
                  <a:pt x="786" y="493"/>
                </a:cubicBezTo>
                <a:lnTo>
                  <a:pt x="239" y="493"/>
                </a:lnTo>
                <a:close/>
                <a:moveTo>
                  <a:pt x="111" y="85"/>
                </a:moveTo>
                <a:cubicBezTo>
                  <a:pt x="120" y="83"/>
                  <a:pt x="134" y="82"/>
                  <a:pt x="159" y="82"/>
                </a:cubicBezTo>
                <a:cubicBezTo>
                  <a:pt x="210" y="82"/>
                  <a:pt x="238" y="102"/>
                  <a:pt x="238" y="139"/>
                </a:cubicBezTo>
                <a:cubicBezTo>
                  <a:pt x="238" y="176"/>
                  <a:pt x="207" y="200"/>
                  <a:pt x="148" y="200"/>
                </a:cubicBezTo>
                <a:cubicBezTo>
                  <a:pt x="111" y="200"/>
                  <a:pt x="111" y="200"/>
                  <a:pt x="111" y="200"/>
                </a:cubicBezTo>
                <a:lnTo>
                  <a:pt x="111" y="85"/>
                </a:lnTo>
                <a:close/>
                <a:moveTo>
                  <a:pt x="111" y="280"/>
                </a:moveTo>
                <a:cubicBezTo>
                  <a:pt x="149" y="280"/>
                  <a:pt x="149" y="280"/>
                  <a:pt x="149" y="280"/>
                </a:cubicBezTo>
                <a:cubicBezTo>
                  <a:pt x="205" y="280"/>
                  <a:pt x="250" y="300"/>
                  <a:pt x="250" y="350"/>
                </a:cubicBezTo>
                <a:cubicBezTo>
                  <a:pt x="250" y="402"/>
                  <a:pt x="205" y="422"/>
                  <a:pt x="155" y="422"/>
                </a:cubicBezTo>
                <a:cubicBezTo>
                  <a:pt x="135" y="422"/>
                  <a:pt x="122" y="422"/>
                  <a:pt x="111" y="420"/>
                </a:cubicBezTo>
                <a:lnTo>
                  <a:pt x="111" y="2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191125" y="1401841"/>
            <a:ext cx="1820863" cy="3746500"/>
          </a:xfrm>
          <a:custGeom>
            <a:avLst/>
            <a:gdLst>
              <a:gd name="T0" fmla="*/ 355 w 786"/>
              <a:gd name="T1" fmla="*/ 501 h 1615"/>
              <a:gd name="T2" fmla="*/ 386 w 786"/>
              <a:gd name="T3" fmla="*/ 491 h 1615"/>
              <a:gd name="T4" fmla="*/ 370 w 786"/>
              <a:gd name="T5" fmla="*/ 402 h 1615"/>
              <a:gd name="T6" fmla="*/ 276 w 786"/>
              <a:gd name="T7" fmla="*/ 418 h 1615"/>
              <a:gd name="T8" fmla="*/ 118 w 786"/>
              <a:gd name="T9" fmla="*/ 257 h 1615"/>
              <a:gd name="T10" fmla="*/ 275 w 786"/>
              <a:gd name="T11" fmla="*/ 92 h 1615"/>
              <a:gd name="T12" fmla="*/ 369 w 786"/>
              <a:gd name="T13" fmla="*/ 110 h 1615"/>
              <a:gd name="T14" fmla="*/ 393 w 786"/>
              <a:gd name="T15" fmla="*/ 22 h 1615"/>
              <a:gd name="T16" fmla="*/ 271 w 786"/>
              <a:gd name="T17" fmla="*/ 0 h 1615"/>
              <a:gd name="T18" fmla="*/ 0 w 786"/>
              <a:gd name="T19" fmla="*/ 263 h 1615"/>
              <a:gd name="T20" fmla="*/ 171 w 786"/>
              <a:gd name="T21" fmla="*/ 501 h 1615"/>
              <a:gd name="T22" fmla="*/ 0 w 786"/>
              <a:gd name="T23" fmla="*/ 501 h 1615"/>
              <a:gd name="T24" fmla="*/ 0 w 786"/>
              <a:gd name="T25" fmla="*/ 1615 h 1615"/>
              <a:gd name="T26" fmla="*/ 786 w 786"/>
              <a:gd name="T27" fmla="*/ 1615 h 1615"/>
              <a:gd name="T28" fmla="*/ 786 w 786"/>
              <a:gd name="T29" fmla="*/ 501 h 1615"/>
              <a:gd name="T30" fmla="*/ 355 w 786"/>
              <a:gd name="T31" fmla="*/ 501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6" h="1615">
                <a:moveTo>
                  <a:pt x="355" y="501"/>
                </a:moveTo>
                <a:cubicBezTo>
                  <a:pt x="368" y="498"/>
                  <a:pt x="379" y="494"/>
                  <a:pt x="386" y="491"/>
                </a:cubicBezTo>
                <a:cubicBezTo>
                  <a:pt x="370" y="402"/>
                  <a:pt x="370" y="402"/>
                  <a:pt x="370" y="402"/>
                </a:cubicBezTo>
                <a:cubicBezTo>
                  <a:pt x="347" y="412"/>
                  <a:pt x="310" y="418"/>
                  <a:pt x="276" y="418"/>
                </a:cubicBezTo>
                <a:cubicBezTo>
                  <a:pt x="176" y="418"/>
                  <a:pt x="118" y="356"/>
                  <a:pt x="118" y="257"/>
                </a:cubicBezTo>
                <a:cubicBezTo>
                  <a:pt x="118" y="146"/>
                  <a:pt x="187" y="92"/>
                  <a:pt x="275" y="92"/>
                </a:cubicBezTo>
                <a:cubicBezTo>
                  <a:pt x="315" y="92"/>
                  <a:pt x="347" y="101"/>
                  <a:pt x="369" y="110"/>
                </a:cubicBezTo>
                <a:cubicBezTo>
                  <a:pt x="393" y="22"/>
                  <a:pt x="393" y="22"/>
                  <a:pt x="393" y="22"/>
                </a:cubicBezTo>
                <a:cubicBezTo>
                  <a:pt x="373" y="12"/>
                  <a:pt x="329" y="0"/>
                  <a:pt x="271" y="0"/>
                </a:cubicBezTo>
                <a:cubicBezTo>
                  <a:pt x="121" y="0"/>
                  <a:pt x="0" y="93"/>
                  <a:pt x="0" y="263"/>
                </a:cubicBezTo>
                <a:cubicBezTo>
                  <a:pt x="0" y="378"/>
                  <a:pt x="58" y="470"/>
                  <a:pt x="171" y="501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1615"/>
                  <a:pt x="0" y="1615"/>
                  <a:pt x="0" y="1615"/>
                </a:cubicBezTo>
                <a:cubicBezTo>
                  <a:pt x="786" y="1615"/>
                  <a:pt x="786" y="1615"/>
                  <a:pt x="786" y="1615"/>
                </a:cubicBezTo>
                <a:cubicBezTo>
                  <a:pt x="786" y="501"/>
                  <a:pt x="786" y="501"/>
                  <a:pt x="786" y="501"/>
                </a:cubicBezTo>
                <a:lnTo>
                  <a:pt x="355" y="5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96125" y="2544841"/>
            <a:ext cx="1824038" cy="3730625"/>
          </a:xfrm>
          <a:custGeom>
            <a:avLst/>
            <a:gdLst>
              <a:gd name="T0" fmla="*/ 240 w 787"/>
              <a:gd name="T1" fmla="*/ 494 h 1608"/>
              <a:gd name="T2" fmla="*/ 357 w 787"/>
              <a:gd name="T3" fmla="*/ 441 h 1608"/>
              <a:gd name="T4" fmla="*/ 439 w 787"/>
              <a:gd name="T5" fmla="*/ 240 h 1608"/>
              <a:gd name="T6" fmla="*/ 355 w 787"/>
              <a:gd name="T7" fmla="*/ 52 h 1608"/>
              <a:gd name="T8" fmla="*/ 151 w 787"/>
              <a:gd name="T9" fmla="*/ 0 h 1608"/>
              <a:gd name="T10" fmla="*/ 0 w 787"/>
              <a:gd name="T11" fmla="*/ 11 h 1608"/>
              <a:gd name="T12" fmla="*/ 0 w 787"/>
              <a:gd name="T13" fmla="*/ 494 h 1608"/>
              <a:gd name="T14" fmla="*/ 0 w 787"/>
              <a:gd name="T15" fmla="*/ 497 h 1608"/>
              <a:gd name="T16" fmla="*/ 0 w 787"/>
              <a:gd name="T17" fmla="*/ 1608 h 1608"/>
              <a:gd name="T18" fmla="*/ 787 w 787"/>
              <a:gd name="T19" fmla="*/ 1608 h 1608"/>
              <a:gd name="T20" fmla="*/ 787 w 787"/>
              <a:gd name="T21" fmla="*/ 494 h 1608"/>
              <a:gd name="T22" fmla="*/ 240 w 787"/>
              <a:gd name="T23" fmla="*/ 494 h 1608"/>
              <a:gd name="T24" fmla="*/ 112 w 787"/>
              <a:gd name="T25" fmla="*/ 91 h 1608"/>
              <a:gd name="T26" fmla="*/ 163 w 787"/>
              <a:gd name="T27" fmla="*/ 86 h 1608"/>
              <a:gd name="T28" fmla="*/ 320 w 787"/>
              <a:gd name="T29" fmla="*/ 244 h 1608"/>
              <a:gd name="T30" fmla="*/ 151 w 787"/>
              <a:gd name="T31" fmla="*/ 417 h 1608"/>
              <a:gd name="T32" fmla="*/ 112 w 787"/>
              <a:gd name="T33" fmla="*/ 415 h 1608"/>
              <a:gd name="T34" fmla="*/ 112 w 787"/>
              <a:gd name="T35" fmla="*/ 91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7" h="1608">
                <a:moveTo>
                  <a:pt x="240" y="494"/>
                </a:moveTo>
                <a:cubicBezTo>
                  <a:pt x="287" y="483"/>
                  <a:pt x="327" y="466"/>
                  <a:pt x="357" y="441"/>
                </a:cubicBezTo>
                <a:cubicBezTo>
                  <a:pt x="404" y="400"/>
                  <a:pt x="439" y="335"/>
                  <a:pt x="439" y="240"/>
                </a:cubicBezTo>
                <a:cubicBezTo>
                  <a:pt x="439" y="152"/>
                  <a:pt x="406" y="90"/>
                  <a:pt x="355" y="52"/>
                </a:cubicBezTo>
                <a:cubicBezTo>
                  <a:pt x="308" y="16"/>
                  <a:pt x="246" y="0"/>
                  <a:pt x="151" y="0"/>
                </a:cubicBezTo>
                <a:cubicBezTo>
                  <a:pt x="95" y="0"/>
                  <a:pt x="42" y="4"/>
                  <a:pt x="0" y="11"/>
                </a:cubicBezTo>
                <a:cubicBezTo>
                  <a:pt x="0" y="494"/>
                  <a:pt x="0" y="494"/>
                  <a:pt x="0" y="494"/>
                </a:cubicBezTo>
                <a:cubicBezTo>
                  <a:pt x="0" y="497"/>
                  <a:pt x="0" y="497"/>
                  <a:pt x="0" y="497"/>
                </a:cubicBezTo>
                <a:cubicBezTo>
                  <a:pt x="0" y="1608"/>
                  <a:pt x="0" y="1608"/>
                  <a:pt x="0" y="1608"/>
                </a:cubicBezTo>
                <a:cubicBezTo>
                  <a:pt x="787" y="1608"/>
                  <a:pt x="787" y="1608"/>
                  <a:pt x="787" y="1608"/>
                </a:cubicBezTo>
                <a:cubicBezTo>
                  <a:pt x="787" y="494"/>
                  <a:pt x="787" y="494"/>
                  <a:pt x="787" y="494"/>
                </a:cubicBezTo>
                <a:lnTo>
                  <a:pt x="240" y="494"/>
                </a:lnTo>
                <a:close/>
                <a:moveTo>
                  <a:pt x="112" y="91"/>
                </a:moveTo>
                <a:cubicBezTo>
                  <a:pt x="122" y="88"/>
                  <a:pt x="139" y="86"/>
                  <a:pt x="163" y="86"/>
                </a:cubicBezTo>
                <a:cubicBezTo>
                  <a:pt x="260" y="86"/>
                  <a:pt x="320" y="137"/>
                  <a:pt x="320" y="244"/>
                </a:cubicBezTo>
                <a:cubicBezTo>
                  <a:pt x="320" y="362"/>
                  <a:pt x="253" y="418"/>
                  <a:pt x="151" y="417"/>
                </a:cubicBezTo>
                <a:cubicBezTo>
                  <a:pt x="138" y="417"/>
                  <a:pt x="122" y="417"/>
                  <a:pt x="112" y="415"/>
                </a:cubicBezTo>
                <a:lnTo>
                  <a:pt x="112" y="9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9021763" y="1587579"/>
            <a:ext cx="1825625" cy="3711575"/>
          </a:xfrm>
          <a:custGeom>
            <a:avLst/>
            <a:gdLst>
              <a:gd name="T0" fmla="*/ 462 w 1150"/>
              <a:gd name="T1" fmla="*/ 709 h 2338"/>
              <a:gd name="T2" fmla="*/ 462 w 1150"/>
              <a:gd name="T3" fmla="*/ 590 h 2338"/>
              <a:gd name="T4" fmla="*/ 164 w 1150"/>
              <a:gd name="T5" fmla="*/ 590 h 2338"/>
              <a:gd name="T6" fmla="*/ 164 w 1150"/>
              <a:gd name="T7" fmla="*/ 418 h 2338"/>
              <a:gd name="T8" fmla="*/ 430 w 1150"/>
              <a:gd name="T9" fmla="*/ 418 h 2338"/>
              <a:gd name="T10" fmla="*/ 430 w 1150"/>
              <a:gd name="T11" fmla="*/ 285 h 2338"/>
              <a:gd name="T12" fmla="*/ 164 w 1150"/>
              <a:gd name="T13" fmla="*/ 285 h 2338"/>
              <a:gd name="T14" fmla="*/ 164 w 1150"/>
              <a:gd name="T15" fmla="*/ 134 h 2338"/>
              <a:gd name="T16" fmla="*/ 446 w 1150"/>
              <a:gd name="T17" fmla="*/ 134 h 2338"/>
              <a:gd name="T18" fmla="*/ 446 w 1150"/>
              <a:gd name="T19" fmla="*/ 0 h 2338"/>
              <a:gd name="T20" fmla="*/ 0 w 1150"/>
              <a:gd name="T21" fmla="*/ 0 h 2338"/>
              <a:gd name="T22" fmla="*/ 0 w 1150"/>
              <a:gd name="T23" fmla="*/ 709 h 2338"/>
              <a:gd name="T24" fmla="*/ 0 w 1150"/>
              <a:gd name="T25" fmla="*/ 725 h 2338"/>
              <a:gd name="T26" fmla="*/ 0 w 1150"/>
              <a:gd name="T27" fmla="*/ 2338 h 2338"/>
              <a:gd name="T28" fmla="*/ 1150 w 1150"/>
              <a:gd name="T29" fmla="*/ 2338 h 2338"/>
              <a:gd name="T30" fmla="*/ 1150 w 1150"/>
              <a:gd name="T31" fmla="*/ 709 h 2338"/>
              <a:gd name="T32" fmla="*/ 462 w 1150"/>
              <a:gd name="T33" fmla="*/ 709 h 2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0" h="2338">
                <a:moveTo>
                  <a:pt x="462" y="709"/>
                </a:moveTo>
                <a:lnTo>
                  <a:pt x="462" y="590"/>
                </a:lnTo>
                <a:lnTo>
                  <a:pt x="164" y="590"/>
                </a:lnTo>
                <a:lnTo>
                  <a:pt x="164" y="418"/>
                </a:lnTo>
                <a:lnTo>
                  <a:pt x="430" y="418"/>
                </a:lnTo>
                <a:lnTo>
                  <a:pt x="430" y="285"/>
                </a:lnTo>
                <a:lnTo>
                  <a:pt x="164" y="285"/>
                </a:lnTo>
                <a:lnTo>
                  <a:pt x="164" y="134"/>
                </a:lnTo>
                <a:lnTo>
                  <a:pt x="446" y="134"/>
                </a:lnTo>
                <a:lnTo>
                  <a:pt x="446" y="0"/>
                </a:lnTo>
                <a:lnTo>
                  <a:pt x="0" y="0"/>
                </a:lnTo>
                <a:lnTo>
                  <a:pt x="0" y="709"/>
                </a:lnTo>
                <a:lnTo>
                  <a:pt x="0" y="725"/>
                </a:lnTo>
                <a:lnTo>
                  <a:pt x="0" y="2338"/>
                </a:lnTo>
                <a:lnTo>
                  <a:pt x="1150" y="2338"/>
                </a:lnTo>
                <a:lnTo>
                  <a:pt x="1150" y="709"/>
                </a:lnTo>
                <a:lnTo>
                  <a:pt x="462" y="70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618514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618514" y="3678030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3533832" y="429441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533832" y="4749594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5457486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457486" y="3678030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372804" y="429441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372804" y="4749594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9315111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9315111" y="3678030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149545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3216000" y="2231713"/>
            <a:ext cx="2880000" cy="2167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0" y="2231713"/>
            <a:ext cx="3213100" cy="216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978900" y="2231713"/>
            <a:ext cx="3213100" cy="21674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096000" y="2231713"/>
            <a:ext cx="2880000" cy="21674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26522" y="2516761"/>
            <a:ext cx="1058517" cy="1062010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276042" y="3715245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latin typeface="+mj-lt"/>
              </a:rPr>
              <a:t>E-Commerce</a:t>
            </a: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36779" y="2546677"/>
            <a:ext cx="1038442" cy="1002178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076126" y="2657478"/>
            <a:ext cx="919749" cy="780576"/>
            <a:chOff x="6342063" y="2728913"/>
            <a:chExt cx="482600" cy="409575"/>
          </a:xfrm>
          <a:solidFill>
            <a:schemeClr val="tx1"/>
          </a:solidFill>
        </p:grpSpPr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62713" y="2835276"/>
              <a:ext cx="241300" cy="242888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0 w 64"/>
                <a:gd name="T11" fmla="*/ 48 h 64"/>
                <a:gd name="T12" fmla="*/ 16 w 64"/>
                <a:gd name="T13" fmla="*/ 50 h 64"/>
                <a:gd name="T14" fmla="*/ 14 w 64"/>
                <a:gd name="T15" fmla="*/ 16 h 64"/>
                <a:gd name="T16" fmla="*/ 48 w 64"/>
                <a:gd name="T17" fmla="*/ 14 h 64"/>
                <a:gd name="T18" fmla="*/ 50 w 64"/>
                <a:gd name="T1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0" y="48"/>
                  </a:moveTo>
                  <a:cubicBezTo>
                    <a:pt x="42" y="58"/>
                    <a:pt x="26" y="59"/>
                    <a:pt x="16" y="50"/>
                  </a:cubicBezTo>
                  <a:cubicBezTo>
                    <a:pt x="6" y="42"/>
                    <a:pt x="5" y="26"/>
                    <a:pt x="14" y="16"/>
                  </a:cubicBezTo>
                  <a:cubicBezTo>
                    <a:pt x="22" y="6"/>
                    <a:pt x="38" y="5"/>
                    <a:pt x="48" y="14"/>
                  </a:cubicBezTo>
                  <a:cubicBezTo>
                    <a:pt x="58" y="22"/>
                    <a:pt x="59" y="38"/>
                    <a:pt x="5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3038" y="2895601"/>
              <a:ext cx="68263" cy="68263"/>
            </a:xfrm>
            <a:custGeom>
              <a:avLst/>
              <a:gdLst>
                <a:gd name="T0" fmla="*/ 16 w 18"/>
                <a:gd name="T1" fmla="*/ 0 h 18"/>
                <a:gd name="T2" fmla="*/ 0 w 18"/>
                <a:gd name="T3" fmla="*/ 16 h 18"/>
                <a:gd name="T4" fmla="*/ 0 w 18"/>
                <a:gd name="T5" fmla="*/ 16 h 18"/>
                <a:gd name="T6" fmla="*/ 2 w 18"/>
                <a:gd name="T7" fmla="*/ 18 h 18"/>
                <a:gd name="T8" fmla="*/ 4 w 18"/>
                <a:gd name="T9" fmla="*/ 16 h 18"/>
                <a:gd name="T10" fmla="*/ 4 w 18"/>
                <a:gd name="T11" fmla="*/ 16 h 18"/>
                <a:gd name="T12" fmla="*/ 16 w 18"/>
                <a:gd name="T13" fmla="*/ 4 h 18"/>
                <a:gd name="T14" fmla="*/ 18 w 18"/>
                <a:gd name="T15" fmla="*/ 2 h 18"/>
                <a:gd name="T16" fmla="*/ 16 w 1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42063" y="2728913"/>
              <a:ext cx="482600" cy="409575"/>
            </a:xfrm>
            <a:custGeom>
              <a:avLst/>
              <a:gdLst>
                <a:gd name="T0" fmla="*/ 118 w 128"/>
                <a:gd name="T1" fmla="*/ 24 h 108"/>
                <a:gd name="T2" fmla="*/ 101 w 128"/>
                <a:gd name="T3" fmla="*/ 21 h 108"/>
                <a:gd name="T4" fmla="*/ 95 w 128"/>
                <a:gd name="T5" fmla="*/ 8 h 108"/>
                <a:gd name="T6" fmla="*/ 84 w 128"/>
                <a:gd name="T7" fmla="*/ 0 h 108"/>
                <a:gd name="T8" fmla="*/ 44 w 128"/>
                <a:gd name="T9" fmla="*/ 0 h 108"/>
                <a:gd name="T10" fmla="*/ 33 w 128"/>
                <a:gd name="T11" fmla="*/ 8 h 108"/>
                <a:gd name="T12" fmla="*/ 27 w 128"/>
                <a:gd name="T13" fmla="*/ 21 h 108"/>
                <a:gd name="T14" fmla="*/ 10 w 128"/>
                <a:gd name="T15" fmla="*/ 24 h 108"/>
                <a:gd name="T16" fmla="*/ 0 w 128"/>
                <a:gd name="T17" fmla="*/ 36 h 108"/>
                <a:gd name="T18" fmla="*/ 0 w 128"/>
                <a:gd name="T19" fmla="*/ 96 h 108"/>
                <a:gd name="T20" fmla="*/ 12 w 128"/>
                <a:gd name="T21" fmla="*/ 108 h 108"/>
                <a:gd name="T22" fmla="*/ 116 w 128"/>
                <a:gd name="T23" fmla="*/ 108 h 108"/>
                <a:gd name="T24" fmla="*/ 128 w 128"/>
                <a:gd name="T25" fmla="*/ 96 h 108"/>
                <a:gd name="T26" fmla="*/ 128 w 128"/>
                <a:gd name="T27" fmla="*/ 36 h 108"/>
                <a:gd name="T28" fmla="*/ 118 w 128"/>
                <a:gd name="T29" fmla="*/ 24 h 108"/>
                <a:gd name="T30" fmla="*/ 120 w 128"/>
                <a:gd name="T31" fmla="*/ 96 h 108"/>
                <a:gd name="T32" fmla="*/ 116 w 128"/>
                <a:gd name="T33" fmla="*/ 100 h 108"/>
                <a:gd name="T34" fmla="*/ 12 w 128"/>
                <a:gd name="T35" fmla="*/ 100 h 108"/>
                <a:gd name="T36" fmla="*/ 8 w 128"/>
                <a:gd name="T37" fmla="*/ 96 h 108"/>
                <a:gd name="T38" fmla="*/ 8 w 128"/>
                <a:gd name="T39" fmla="*/ 36 h 108"/>
                <a:gd name="T40" fmla="*/ 11 w 128"/>
                <a:gd name="T41" fmla="*/ 32 h 108"/>
                <a:gd name="T42" fmla="*/ 33 w 128"/>
                <a:gd name="T43" fmla="*/ 28 h 108"/>
                <a:gd name="T44" fmla="*/ 40 w 128"/>
                <a:gd name="T45" fmla="*/ 11 h 108"/>
                <a:gd name="T46" fmla="*/ 44 w 128"/>
                <a:gd name="T47" fmla="*/ 8 h 108"/>
                <a:gd name="T48" fmla="*/ 84 w 128"/>
                <a:gd name="T49" fmla="*/ 8 h 108"/>
                <a:gd name="T50" fmla="*/ 88 w 128"/>
                <a:gd name="T51" fmla="*/ 11 h 108"/>
                <a:gd name="T52" fmla="*/ 95 w 128"/>
                <a:gd name="T53" fmla="*/ 28 h 108"/>
                <a:gd name="T54" fmla="*/ 117 w 128"/>
                <a:gd name="T55" fmla="*/ 32 h 108"/>
                <a:gd name="T56" fmla="*/ 120 w 128"/>
                <a:gd name="T57" fmla="*/ 36 h 108"/>
                <a:gd name="T58" fmla="*/ 120 w 128"/>
                <a:gd name="T59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08">
                  <a:moveTo>
                    <a:pt x="118" y="24"/>
                  </a:moveTo>
                  <a:cubicBezTo>
                    <a:pt x="101" y="21"/>
                    <a:pt x="101" y="21"/>
                    <a:pt x="101" y="21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3" y="3"/>
                    <a:pt x="89" y="0"/>
                    <a:pt x="8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0"/>
                    <a:pt x="35" y="3"/>
                    <a:pt x="33" y="8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4" y="25"/>
                    <a:pt x="0" y="30"/>
                    <a:pt x="0" y="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3"/>
                    <a:pt x="5" y="108"/>
                    <a:pt x="12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3" y="108"/>
                    <a:pt x="128" y="103"/>
                    <a:pt x="128" y="9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0"/>
                    <a:pt x="124" y="25"/>
                    <a:pt x="118" y="24"/>
                  </a:cubicBezTo>
                  <a:close/>
                  <a:moveTo>
                    <a:pt x="120" y="96"/>
                  </a:moveTo>
                  <a:cubicBezTo>
                    <a:pt x="120" y="98"/>
                    <a:pt x="118" y="100"/>
                    <a:pt x="116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0" y="100"/>
                    <a:pt x="8" y="98"/>
                    <a:pt x="8" y="9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9" y="32"/>
                    <a:pt x="11" y="32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9"/>
                    <a:pt x="42" y="8"/>
                    <a:pt x="4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8"/>
                    <a:pt x="87" y="9"/>
                    <a:pt x="88" y="11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9" y="32"/>
                    <a:pt x="120" y="34"/>
                    <a:pt x="120" y="36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52090" y="2569266"/>
            <a:ext cx="957001" cy="957001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019223" y="3715245"/>
            <a:ext cx="127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latin typeface="+mj-lt"/>
              </a:rPr>
              <a:t>Copywriting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864983" y="371524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latin typeface="+mj-lt"/>
              </a:rPr>
              <a:t>Photography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656715" y="3715245"/>
            <a:ext cx="11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latin typeface="+mj-lt"/>
              </a:rPr>
              <a:t>Promotion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308612" y="4914570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008833" y="4914570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903962" y="4914570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9688082" y="4918812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88780" y="54395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488999" y="54395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369000" y="54395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168248" y="54395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6293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2828925" y="3631530"/>
            <a:ext cx="653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03/   </a:t>
            </a:r>
            <a:r>
              <a:rPr lang="zh-CN" altLang="en-US" sz="4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研究方法及过程</a:t>
            </a:r>
            <a:endParaRPr lang="en-US" altLang="zh-CN" sz="40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8293" y="1190025"/>
            <a:ext cx="1948204" cy="212405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3623035" y="4698436"/>
            <a:ext cx="494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3537689" y="4321061"/>
            <a:ext cx="5116622" cy="0"/>
          </a:xfrm>
          <a:prstGeom prst="line">
            <a:avLst/>
          </a:prstGeom>
          <a:ln w="12700">
            <a:solidFill>
              <a:srgbClr val="D7D1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29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6660" y="2859610"/>
            <a:ext cx="3871386" cy="1417273"/>
          </a:xfrm>
          <a:custGeom>
            <a:avLst/>
            <a:gdLst>
              <a:gd name="T0" fmla="*/ 983 w 1203"/>
              <a:gd name="T1" fmla="*/ 0 h 440"/>
              <a:gd name="T2" fmla="*/ 784 w 1203"/>
              <a:gd name="T3" fmla="*/ 125 h 440"/>
              <a:gd name="T4" fmla="*/ 784 w 1203"/>
              <a:gd name="T5" fmla="*/ 125 h 440"/>
              <a:gd name="T6" fmla="*/ 740 w 1203"/>
              <a:gd name="T7" fmla="*/ 125 h 440"/>
              <a:gd name="T8" fmla="*/ 740 w 1203"/>
              <a:gd name="T9" fmla="*/ 144 h 440"/>
              <a:gd name="T10" fmla="*/ 699 w 1203"/>
              <a:gd name="T11" fmla="*/ 144 h 440"/>
              <a:gd name="T12" fmla="*/ 699 w 1203"/>
              <a:gd name="T13" fmla="*/ 158 h 440"/>
              <a:gd name="T14" fmla="*/ 334 w 1203"/>
              <a:gd name="T15" fmla="*/ 158 h 440"/>
              <a:gd name="T16" fmla="*/ 309 w 1203"/>
              <a:gd name="T17" fmla="*/ 182 h 440"/>
              <a:gd name="T18" fmla="*/ 282 w 1203"/>
              <a:gd name="T19" fmla="*/ 160 h 440"/>
              <a:gd name="T20" fmla="*/ 56 w 1203"/>
              <a:gd name="T21" fmla="*/ 160 h 440"/>
              <a:gd name="T22" fmla="*/ 31 w 1203"/>
              <a:gd name="T23" fmla="*/ 185 h 440"/>
              <a:gd name="T24" fmla="*/ 698 w 1203"/>
              <a:gd name="T25" fmla="*/ 185 h 440"/>
              <a:gd name="T26" fmla="*/ 698 w 1203"/>
              <a:gd name="T27" fmla="*/ 198 h 440"/>
              <a:gd name="T28" fmla="*/ 18 w 1203"/>
              <a:gd name="T29" fmla="*/ 198 h 440"/>
              <a:gd name="T30" fmla="*/ 0 w 1203"/>
              <a:gd name="T31" fmla="*/ 217 h 440"/>
              <a:gd name="T32" fmla="*/ 0 w 1203"/>
              <a:gd name="T33" fmla="*/ 232 h 440"/>
              <a:gd name="T34" fmla="*/ 40 w 1203"/>
              <a:gd name="T35" fmla="*/ 272 h 440"/>
              <a:gd name="T36" fmla="*/ 86 w 1203"/>
              <a:gd name="T37" fmla="*/ 272 h 440"/>
              <a:gd name="T38" fmla="*/ 110 w 1203"/>
              <a:gd name="T39" fmla="*/ 247 h 440"/>
              <a:gd name="T40" fmla="*/ 142 w 1203"/>
              <a:gd name="T41" fmla="*/ 278 h 440"/>
              <a:gd name="T42" fmla="*/ 173 w 1203"/>
              <a:gd name="T43" fmla="*/ 278 h 440"/>
              <a:gd name="T44" fmla="*/ 188 w 1203"/>
              <a:gd name="T45" fmla="*/ 262 h 440"/>
              <a:gd name="T46" fmla="*/ 205 w 1203"/>
              <a:gd name="T47" fmla="*/ 278 h 440"/>
              <a:gd name="T48" fmla="*/ 247 w 1203"/>
              <a:gd name="T49" fmla="*/ 278 h 440"/>
              <a:gd name="T50" fmla="*/ 275 w 1203"/>
              <a:gd name="T51" fmla="*/ 244 h 440"/>
              <a:gd name="T52" fmla="*/ 300 w 1203"/>
              <a:gd name="T53" fmla="*/ 244 h 440"/>
              <a:gd name="T54" fmla="*/ 326 w 1203"/>
              <a:gd name="T55" fmla="*/ 282 h 440"/>
              <a:gd name="T56" fmla="*/ 699 w 1203"/>
              <a:gd name="T57" fmla="*/ 282 h 440"/>
              <a:gd name="T58" fmla="*/ 699 w 1203"/>
              <a:gd name="T59" fmla="*/ 295 h 440"/>
              <a:gd name="T60" fmla="*/ 740 w 1203"/>
              <a:gd name="T61" fmla="*/ 295 h 440"/>
              <a:gd name="T62" fmla="*/ 740 w 1203"/>
              <a:gd name="T63" fmla="*/ 314 h 440"/>
              <a:gd name="T64" fmla="*/ 784 w 1203"/>
              <a:gd name="T65" fmla="*/ 314 h 440"/>
              <a:gd name="T66" fmla="*/ 784 w 1203"/>
              <a:gd name="T67" fmla="*/ 314 h 440"/>
              <a:gd name="T68" fmla="*/ 983 w 1203"/>
              <a:gd name="T69" fmla="*/ 440 h 440"/>
              <a:gd name="T70" fmla="*/ 1203 w 1203"/>
              <a:gd name="T71" fmla="*/ 220 h 440"/>
              <a:gd name="T72" fmla="*/ 983 w 1203"/>
              <a:gd name="T73" fmla="*/ 0 h 440"/>
              <a:gd name="T74" fmla="*/ 1104 w 1203"/>
              <a:gd name="T75" fmla="*/ 269 h 440"/>
              <a:gd name="T76" fmla="*/ 1055 w 1203"/>
              <a:gd name="T77" fmla="*/ 220 h 440"/>
              <a:gd name="T78" fmla="*/ 1104 w 1203"/>
              <a:gd name="T79" fmla="*/ 171 h 440"/>
              <a:gd name="T80" fmla="*/ 1154 w 1203"/>
              <a:gd name="T81" fmla="*/ 220 h 440"/>
              <a:gd name="T82" fmla="*/ 1104 w 1203"/>
              <a:gd name="T83" fmla="*/ 269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03" h="440">
                <a:moveTo>
                  <a:pt x="983" y="0"/>
                </a:moveTo>
                <a:cubicBezTo>
                  <a:pt x="895" y="0"/>
                  <a:pt x="819" y="51"/>
                  <a:pt x="784" y="125"/>
                </a:cubicBezTo>
                <a:cubicBezTo>
                  <a:pt x="784" y="125"/>
                  <a:pt x="784" y="125"/>
                  <a:pt x="784" y="125"/>
                </a:cubicBezTo>
                <a:cubicBezTo>
                  <a:pt x="740" y="125"/>
                  <a:pt x="740" y="125"/>
                  <a:pt x="740" y="125"/>
                </a:cubicBezTo>
                <a:cubicBezTo>
                  <a:pt x="740" y="144"/>
                  <a:pt x="740" y="144"/>
                  <a:pt x="740" y="144"/>
                </a:cubicBezTo>
                <a:cubicBezTo>
                  <a:pt x="699" y="144"/>
                  <a:pt x="699" y="144"/>
                  <a:pt x="699" y="144"/>
                </a:cubicBezTo>
                <a:cubicBezTo>
                  <a:pt x="699" y="158"/>
                  <a:pt x="699" y="158"/>
                  <a:pt x="699" y="158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09" y="182"/>
                  <a:pt x="309" y="182"/>
                  <a:pt x="309" y="182"/>
                </a:cubicBezTo>
                <a:cubicBezTo>
                  <a:pt x="282" y="160"/>
                  <a:pt x="282" y="160"/>
                  <a:pt x="282" y="160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31" y="185"/>
                  <a:pt x="31" y="185"/>
                  <a:pt x="31" y="185"/>
                </a:cubicBezTo>
                <a:cubicBezTo>
                  <a:pt x="698" y="185"/>
                  <a:pt x="698" y="185"/>
                  <a:pt x="698" y="185"/>
                </a:cubicBezTo>
                <a:cubicBezTo>
                  <a:pt x="698" y="198"/>
                  <a:pt x="698" y="198"/>
                  <a:pt x="698" y="198"/>
                </a:cubicBezTo>
                <a:cubicBezTo>
                  <a:pt x="18" y="198"/>
                  <a:pt x="18" y="198"/>
                  <a:pt x="18" y="198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32"/>
                  <a:pt x="0" y="232"/>
                  <a:pt x="0" y="23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86" y="272"/>
                  <a:pt x="86" y="272"/>
                  <a:pt x="86" y="272"/>
                </a:cubicBezTo>
                <a:cubicBezTo>
                  <a:pt x="110" y="247"/>
                  <a:pt x="110" y="247"/>
                  <a:pt x="110" y="247"/>
                </a:cubicBezTo>
                <a:cubicBezTo>
                  <a:pt x="142" y="278"/>
                  <a:pt x="142" y="278"/>
                  <a:pt x="142" y="278"/>
                </a:cubicBezTo>
                <a:cubicBezTo>
                  <a:pt x="173" y="278"/>
                  <a:pt x="173" y="278"/>
                  <a:pt x="173" y="278"/>
                </a:cubicBezTo>
                <a:cubicBezTo>
                  <a:pt x="188" y="262"/>
                  <a:pt x="188" y="262"/>
                  <a:pt x="188" y="262"/>
                </a:cubicBezTo>
                <a:cubicBezTo>
                  <a:pt x="205" y="278"/>
                  <a:pt x="205" y="278"/>
                  <a:pt x="205" y="278"/>
                </a:cubicBezTo>
                <a:cubicBezTo>
                  <a:pt x="247" y="278"/>
                  <a:pt x="247" y="278"/>
                  <a:pt x="247" y="278"/>
                </a:cubicBezTo>
                <a:cubicBezTo>
                  <a:pt x="275" y="244"/>
                  <a:pt x="275" y="244"/>
                  <a:pt x="275" y="244"/>
                </a:cubicBezTo>
                <a:cubicBezTo>
                  <a:pt x="300" y="244"/>
                  <a:pt x="300" y="244"/>
                  <a:pt x="300" y="244"/>
                </a:cubicBezTo>
                <a:cubicBezTo>
                  <a:pt x="326" y="282"/>
                  <a:pt x="326" y="282"/>
                  <a:pt x="326" y="282"/>
                </a:cubicBezTo>
                <a:cubicBezTo>
                  <a:pt x="699" y="282"/>
                  <a:pt x="699" y="282"/>
                  <a:pt x="699" y="282"/>
                </a:cubicBezTo>
                <a:cubicBezTo>
                  <a:pt x="699" y="295"/>
                  <a:pt x="699" y="295"/>
                  <a:pt x="699" y="295"/>
                </a:cubicBezTo>
                <a:cubicBezTo>
                  <a:pt x="740" y="295"/>
                  <a:pt x="740" y="295"/>
                  <a:pt x="740" y="295"/>
                </a:cubicBezTo>
                <a:cubicBezTo>
                  <a:pt x="740" y="314"/>
                  <a:pt x="740" y="314"/>
                  <a:pt x="740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819" y="389"/>
                  <a:pt x="895" y="440"/>
                  <a:pt x="983" y="440"/>
                </a:cubicBezTo>
                <a:cubicBezTo>
                  <a:pt x="1104" y="440"/>
                  <a:pt x="1203" y="341"/>
                  <a:pt x="1203" y="220"/>
                </a:cubicBezTo>
                <a:cubicBezTo>
                  <a:pt x="1203" y="98"/>
                  <a:pt x="1104" y="0"/>
                  <a:pt x="983" y="0"/>
                </a:cubicBezTo>
                <a:close/>
                <a:moveTo>
                  <a:pt x="1104" y="269"/>
                </a:moveTo>
                <a:cubicBezTo>
                  <a:pt x="1077" y="269"/>
                  <a:pt x="1055" y="247"/>
                  <a:pt x="1055" y="220"/>
                </a:cubicBezTo>
                <a:cubicBezTo>
                  <a:pt x="1055" y="193"/>
                  <a:pt x="1077" y="171"/>
                  <a:pt x="1104" y="171"/>
                </a:cubicBezTo>
                <a:cubicBezTo>
                  <a:pt x="1131" y="171"/>
                  <a:pt x="1154" y="193"/>
                  <a:pt x="1154" y="220"/>
                </a:cubicBezTo>
                <a:cubicBezTo>
                  <a:pt x="1154" y="247"/>
                  <a:pt x="1131" y="269"/>
                  <a:pt x="1104" y="269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5496154" y="2995018"/>
            <a:ext cx="12896" cy="15475"/>
          </a:xfrm>
          <a:custGeom>
            <a:avLst/>
            <a:gdLst>
              <a:gd name="T0" fmla="*/ 0 w 4"/>
              <a:gd name="T1" fmla="*/ 5 h 5"/>
              <a:gd name="T2" fmla="*/ 1 w 4"/>
              <a:gd name="T3" fmla="*/ 5 h 5"/>
              <a:gd name="T4" fmla="*/ 4 w 4"/>
              <a:gd name="T5" fmla="*/ 0 h 5"/>
              <a:gd name="T6" fmla="*/ 3 w 4"/>
              <a:gd name="T7" fmla="*/ 2 h 5"/>
              <a:gd name="T8" fmla="*/ 0 w 4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0" y="5"/>
                </a:moveTo>
                <a:cubicBezTo>
                  <a:pt x="0" y="5"/>
                  <a:pt x="0" y="5"/>
                  <a:pt x="1" y="5"/>
                </a:cubicBezTo>
                <a:cubicBezTo>
                  <a:pt x="3" y="4"/>
                  <a:pt x="4" y="2"/>
                  <a:pt x="4" y="0"/>
                </a:cubicBezTo>
                <a:cubicBezTo>
                  <a:pt x="3" y="1"/>
                  <a:pt x="3" y="1"/>
                  <a:pt x="3" y="2"/>
                </a:cubicBezTo>
                <a:cubicBezTo>
                  <a:pt x="2" y="4"/>
                  <a:pt x="1" y="5"/>
                  <a:pt x="0" y="5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674119" y="3700431"/>
            <a:ext cx="2579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676698" y="3690114"/>
            <a:ext cx="16764" cy="10317"/>
          </a:xfrm>
          <a:custGeom>
            <a:avLst/>
            <a:gdLst>
              <a:gd name="T0" fmla="*/ 0 w 5"/>
              <a:gd name="T1" fmla="*/ 3 h 3"/>
              <a:gd name="T2" fmla="*/ 1 w 5"/>
              <a:gd name="T3" fmla="*/ 3 h 3"/>
              <a:gd name="T4" fmla="*/ 5 w 5"/>
              <a:gd name="T5" fmla="*/ 0 h 3"/>
              <a:gd name="T6" fmla="*/ 4 w 5"/>
              <a:gd name="T7" fmla="*/ 1 h 3"/>
              <a:gd name="T8" fmla="*/ 0 w 5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0" y="3"/>
                </a:moveTo>
                <a:cubicBezTo>
                  <a:pt x="0" y="3"/>
                  <a:pt x="0" y="3"/>
                  <a:pt x="1" y="3"/>
                </a:cubicBezTo>
                <a:cubicBezTo>
                  <a:pt x="3" y="3"/>
                  <a:pt x="5" y="2"/>
                  <a:pt x="5" y="0"/>
                </a:cubicBezTo>
                <a:cubicBezTo>
                  <a:pt x="5" y="0"/>
                  <a:pt x="4" y="1"/>
                  <a:pt x="4" y="1"/>
                </a:cubicBezTo>
                <a:cubicBezTo>
                  <a:pt x="3" y="3"/>
                  <a:pt x="1" y="3"/>
                  <a:pt x="0" y="3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467783" y="4283331"/>
            <a:ext cx="386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471651" y="4280752"/>
            <a:ext cx="18054" cy="6448"/>
          </a:xfrm>
          <a:custGeom>
            <a:avLst/>
            <a:gdLst>
              <a:gd name="T0" fmla="*/ 0 w 6"/>
              <a:gd name="T1" fmla="*/ 1 h 2"/>
              <a:gd name="T2" fmla="*/ 0 w 6"/>
              <a:gd name="T3" fmla="*/ 1 h 2"/>
              <a:gd name="T4" fmla="*/ 6 w 6"/>
              <a:gd name="T5" fmla="*/ 0 h 2"/>
              <a:gd name="T6" fmla="*/ 4 w 6"/>
              <a:gd name="T7" fmla="*/ 1 h 2"/>
              <a:gd name="T8" fmla="*/ 0 w 6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2" y="2"/>
                  <a:pt x="4" y="1"/>
                  <a:pt x="6" y="0"/>
                </a:cubicBezTo>
                <a:cubicBezTo>
                  <a:pt x="5" y="0"/>
                  <a:pt x="5" y="0"/>
                  <a:pt x="4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411598" y="3648847"/>
            <a:ext cx="6448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176890" y="3427035"/>
            <a:ext cx="0" cy="6448"/>
          </a:xfrm>
          <a:custGeom>
            <a:avLst/>
            <a:gdLst>
              <a:gd name="T0" fmla="*/ 2 h 2"/>
              <a:gd name="T1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0"/>
                  <a:pt x="0" y="2"/>
                  <a:pt x="0" y="2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222027" y="3487646"/>
            <a:ext cx="16764" cy="6448"/>
          </a:xfrm>
          <a:custGeom>
            <a:avLst/>
            <a:gdLst>
              <a:gd name="T0" fmla="*/ 5 w 5"/>
              <a:gd name="T1" fmla="*/ 1 h 2"/>
              <a:gd name="T2" fmla="*/ 5 w 5"/>
              <a:gd name="T3" fmla="*/ 0 h 2"/>
              <a:gd name="T4" fmla="*/ 0 w 5"/>
              <a:gd name="T5" fmla="*/ 2 h 2"/>
              <a:gd name="T6" fmla="*/ 5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5" y="1"/>
                  <a:pt x="5" y="0"/>
                  <a:pt x="5" y="0"/>
                </a:cubicBezTo>
                <a:cubicBezTo>
                  <a:pt x="3" y="1"/>
                  <a:pt x="1" y="1"/>
                  <a:pt x="0" y="2"/>
                </a:cubicBezTo>
                <a:cubicBezTo>
                  <a:pt x="2" y="2"/>
                  <a:pt x="4" y="2"/>
                  <a:pt x="5" y="1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4222027" y="3655294"/>
            <a:ext cx="3868" cy="2579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238791" y="3485067"/>
            <a:ext cx="24502" cy="5158"/>
          </a:xfrm>
          <a:custGeom>
            <a:avLst/>
            <a:gdLst>
              <a:gd name="T0" fmla="*/ 3 w 8"/>
              <a:gd name="T1" fmla="*/ 1 h 2"/>
              <a:gd name="T2" fmla="*/ 8 w 8"/>
              <a:gd name="T3" fmla="*/ 0 h 2"/>
              <a:gd name="T4" fmla="*/ 0 w 8"/>
              <a:gd name="T5" fmla="*/ 1 h 2"/>
              <a:gd name="T6" fmla="*/ 0 w 8"/>
              <a:gd name="T7" fmla="*/ 2 h 2"/>
              <a:gd name="T8" fmla="*/ 3 w 8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">
                <a:moveTo>
                  <a:pt x="3" y="1"/>
                </a:moveTo>
                <a:cubicBezTo>
                  <a:pt x="5" y="1"/>
                  <a:pt x="6" y="0"/>
                  <a:pt x="8" y="0"/>
                </a:cubicBezTo>
                <a:cubicBezTo>
                  <a:pt x="5" y="0"/>
                  <a:pt x="2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3" y="1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46194" y="4345232"/>
            <a:ext cx="1523020" cy="1523020"/>
          </a:xfrm>
          <a:custGeom>
            <a:avLst/>
            <a:gdLst>
              <a:gd name="T0" fmla="*/ 107 w 473"/>
              <a:gd name="T1" fmla="*/ 7 h 473"/>
              <a:gd name="T2" fmla="*/ 7 w 473"/>
              <a:gd name="T3" fmla="*/ 107 h 473"/>
              <a:gd name="T4" fmla="*/ 7 w 473"/>
              <a:gd name="T5" fmla="*/ 135 h 473"/>
              <a:gd name="T6" fmla="*/ 338 w 473"/>
              <a:gd name="T7" fmla="*/ 465 h 473"/>
              <a:gd name="T8" fmla="*/ 366 w 473"/>
              <a:gd name="T9" fmla="*/ 465 h 473"/>
              <a:gd name="T10" fmla="*/ 466 w 473"/>
              <a:gd name="T11" fmla="*/ 366 h 473"/>
              <a:gd name="T12" fmla="*/ 466 w 473"/>
              <a:gd name="T13" fmla="*/ 338 h 473"/>
              <a:gd name="T14" fmla="*/ 135 w 473"/>
              <a:gd name="T15" fmla="*/ 7 h 473"/>
              <a:gd name="T16" fmla="*/ 107 w 473"/>
              <a:gd name="T17" fmla="*/ 7 h 473"/>
              <a:gd name="T18" fmla="*/ 117 w 473"/>
              <a:gd name="T19" fmla="*/ 117 h 473"/>
              <a:gd name="T20" fmla="*/ 75 w 473"/>
              <a:gd name="T21" fmla="*/ 117 h 473"/>
              <a:gd name="T22" fmla="*/ 75 w 473"/>
              <a:gd name="T23" fmla="*/ 75 h 473"/>
              <a:gd name="T24" fmla="*/ 117 w 473"/>
              <a:gd name="T25" fmla="*/ 75 h 473"/>
              <a:gd name="T26" fmla="*/ 117 w 473"/>
              <a:gd name="T27" fmla="*/ 11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3" h="473">
                <a:moveTo>
                  <a:pt x="107" y="7"/>
                </a:moveTo>
                <a:cubicBezTo>
                  <a:pt x="7" y="107"/>
                  <a:pt x="7" y="107"/>
                  <a:pt x="7" y="107"/>
                </a:cubicBezTo>
                <a:cubicBezTo>
                  <a:pt x="0" y="115"/>
                  <a:pt x="0" y="127"/>
                  <a:pt x="7" y="135"/>
                </a:cubicBezTo>
                <a:cubicBezTo>
                  <a:pt x="338" y="465"/>
                  <a:pt x="338" y="465"/>
                  <a:pt x="338" y="465"/>
                </a:cubicBezTo>
                <a:cubicBezTo>
                  <a:pt x="346" y="473"/>
                  <a:pt x="358" y="473"/>
                  <a:pt x="366" y="465"/>
                </a:cubicBezTo>
                <a:cubicBezTo>
                  <a:pt x="466" y="366"/>
                  <a:pt x="466" y="366"/>
                  <a:pt x="466" y="366"/>
                </a:cubicBezTo>
                <a:cubicBezTo>
                  <a:pt x="473" y="358"/>
                  <a:pt x="473" y="346"/>
                  <a:pt x="466" y="338"/>
                </a:cubicBezTo>
                <a:cubicBezTo>
                  <a:pt x="135" y="7"/>
                  <a:pt x="135" y="7"/>
                  <a:pt x="135" y="7"/>
                </a:cubicBezTo>
                <a:cubicBezTo>
                  <a:pt x="127" y="0"/>
                  <a:pt x="115" y="0"/>
                  <a:pt x="107" y="7"/>
                </a:cubicBezTo>
                <a:close/>
                <a:moveTo>
                  <a:pt x="117" y="117"/>
                </a:moveTo>
                <a:cubicBezTo>
                  <a:pt x="106" y="129"/>
                  <a:pt x="87" y="129"/>
                  <a:pt x="75" y="117"/>
                </a:cubicBezTo>
                <a:cubicBezTo>
                  <a:pt x="64" y="106"/>
                  <a:pt x="64" y="87"/>
                  <a:pt x="75" y="75"/>
                </a:cubicBezTo>
                <a:cubicBezTo>
                  <a:pt x="87" y="63"/>
                  <a:pt x="106" y="63"/>
                  <a:pt x="117" y="75"/>
                </a:cubicBezTo>
                <a:cubicBezTo>
                  <a:pt x="129" y="87"/>
                  <a:pt x="129" y="106"/>
                  <a:pt x="117" y="117"/>
                </a:cubicBezTo>
                <a:close/>
              </a:path>
            </a:pathLst>
          </a:custGeom>
          <a:solidFill>
            <a:srgbClr val="D7D1C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8" name="Group 30出自【趣你的PPT】(微信:qunideppt)：最优质的PPT资源库出自【趣你的PPT】(微信:qunideppt)：最优质的PPT资源库"/>
          <p:cNvGrpSpPr/>
          <p:nvPr/>
        </p:nvGrpSpPr>
        <p:grpSpPr>
          <a:xfrm>
            <a:off x="4047930" y="3642398"/>
            <a:ext cx="1159352" cy="1062632"/>
            <a:chOff x="6530975" y="3590925"/>
            <a:chExt cx="1427162" cy="1308100"/>
          </a:xfrm>
          <a:solidFill>
            <a:schemeClr val="bg1">
              <a:lumMod val="65000"/>
            </a:schemeClr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6725" y="3948113"/>
              <a:ext cx="908050" cy="809625"/>
            </a:xfrm>
            <a:custGeom>
              <a:avLst/>
              <a:gdLst>
                <a:gd name="T0" fmla="*/ 229 w 229"/>
                <a:gd name="T1" fmla="*/ 190 h 204"/>
                <a:gd name="T2" fmla="*/ 46 w 229"/>
                <a:gd name="T3" fmla="*/ 30 h 204"/>
                <a:gd name="T4" fmla="*/ 11 w 229"/>
                <a:gd name="T5" fmla="*/ 0 h 204"/>
                <a:gd name="T6" fmla="*/ 12 w 229"/>
                <a:gd name="T7" fmla="*/ 0 h 204"/>
                <a:gd name="T8" fmla="*/ 0 w 229"/>
                <a:gd name="T9" fmla="*/ 17 h 204"/>
                <a:gd name="T10" fmla="*/ 112 w 229"/>
                <a:gd name="T11" fmla="*/ 114 h 204"/>
                <a:gd name="T12" fmla="*/ 214 w 229"/>
                <a:gd name="T13" fmla="*/ 204 h 204"/>
                <a:gd name="T14" fmla="*/ 228 w 229"/>
                <a:gd name="T15" fmla="*/ 190 h 204"/>
                <a:gd name="T16" fmla="*/ 229 w 229"/>
                <a:gd name="T17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04">
                  <a:moveTo>
                    <a:pt x="229" y="190"/>
                  </a:moveTo>
                  <a:cubicBezTo>
                    <a:pt x="168" y="137"/>
                    <a:pt x="107" y="84"/>
                    <a:pt x="46" y="30"/>
                  </a:cubicBezTo>
                  <a:cubicBezTo>
                    <a:pt x="35" y="20"/>
                    <a:pt x="23" y="1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8" y="6"/>
                    <a:pt x="4" y="11"/>
                    <a:pt x="0" y="17"/>
                  </a:cubicBezTo>
                  <a:cubicBezTo>
                    <a:pt x="37" y="50"/>
                    <a:pt x="75" y="82"/>
                    <a:pt x="112" y="114"/>
                  </a:cubicBezTo>
                  <a:cubicBezTo>
                    <a:pt x="146" y="144"/>
                    <a:pt x="180" y="174"/>
                    <a:pt x="214" y="204"/>
                  </a:cubicBezTo>
                  <a:cubicBezTo>
                    <a:pt x="228" y="190"/>
                    <a:pt x="228" y="190"/>
                    <a:pt x="228" y="190"/>
                  </a:cubicBezTo>
                  <a:cubicBezTo>
                    <a:pt x="229" y="190"/>
                    <a:pt x="229" y="190"/>
                    <a:pt x="229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30975" y="3590925"/>
              <a:ext cx="1427162" cy="1308100"/>
            </a:xfrm>
            <a:custGeom>
              <a:avLst/>
              <a:gdLst>
                <a:gd name="T0" fmla="*/ 320 w 360"/>
                <a:gd name="T1" fmla="*/ 251 h 330"/>
                <a:gd name="T2" fmla="*/ 180 w 360"/>
                <a:gd name="T3" fmla="*/ 126 h 330"/>
                <a:gd name="T4" fmla="*/ 44 w 360"/>
                <a:gd name="T5" fmla="*/ 14 h 330"/>
                <a:gd name="T6" fmla="*/ 8 w 360"/>
                <a:gd name="T7" fmla="*/ 11 h 330"/>
                <a:gd name="T8" fmla="*/ 0 w 360"/>
                <a:gd name="T9" fmla="*/ 23 h 330"/>
                <a:gd name="T10" fmla="*/ 16 w 360"/>
                <a:gd name="T11" fmla="*/ 26 h 330"/>
                <a:gd name="T12" fmla="*/ 18 w 360"/>
                <a:gd name="T13" fmla="*/ 26 h 330"/>
                <a:gd name="T14" fmla="*/ 16 w 360"/>
                <a:gd name="T15" fmla="*/ 23 h 330"/>
                <a:gd name="T16" fmla="*/ 18 w 360"/>
                <a:gd name="T17" fmla="*/ 22 h 330"/>
                <a:gd name="T18" fmla="*/ 18 w 360"/>
                <a:gd name="T19" fmla="*/ 22 h 330"/>
                <a:gd name="T20" fmla="*/ 33 w 360"/>
                <a:gd name="T21" fmla="*/ 31 h 330"/>
                <a:gd name="T22" fmla="*/ 91 w 360"/>
                <a:gd name="T23" fmla="*/ 76 h 330"/>
                <a:gd name="T24" fmla="*/ 254 w 360"/>
                <a:gd name="T25" fmla="*/ 218 h 330"/>
                <a:gd name="T26" fmla="*/ 314 w 360"/>
                <a:gd name="T27" fmla="*/ 272 h 330"/>
                <a:gd name="T28" fmla="*/ 341 w 360"/>
                <a:gd name="T29" fmla="*/ 301 h 330"/>
                <a:gd name="T30" fmla="*/ 335 w 360"/>
                <a:gd name="T31" fmla="*/ 310 h 330"/>
                <a:gd name="T32" fmla="*/ 320 w 360"/>
                <a:gd name="T33" fmla="*/ 297 h 330"/>
                <a:gd name="T34" fmla="*/ 315 w 360"/>
                <a:gd name="T35" fmla="*/ 319 h 330"/>
                <a:gd name="T36" fmla="*/ 324 w 360"/>
                <a:gd name="T37" fmla="*/ 327 h 330"/>
                <a:gd name="T38" fmla="*/ 325 w 360"/>
                <a:gd name="T39" fmla="*/ 328 h 330"/>
                <a:gd name="T40" fmla="*/ 325 w 360"/>
                <a:gd name="T41" fmla="*/ 328 h 330"/>
                <a:gd name="T42" fmla="*/ 331 w 360"/>
                <a:gd name="T43" fmla="*/ 328 h 330"/>
                <a:gd name="T44" fmla="*/ 359 w 360"/>
                <a:gd name="T45" fmla="*/ 303 h 330"/>
                <a:gd name="T46" fmla="*/ 320 w 360"/>
                <a:gd name="T47" fmla="*/ 25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0" h="330">
                  <a:moveTo>
                    <a:pt x="320" y="251"/>
                  </a:moveTo>
                  <a:cubicBezTo>
                    <a:pt x="274" y="209"/>
                    <a:pt x="227" y="167"/>
                    <a:pt x="180" y="126"/>
                  </a:cubicBezTo>
                  <a:cubicBezTo>
                    <a:pt x="136" y="88"/>
                    <a:pt x="92" y="48"/>
                    <a:pt x="44" y="14"/>
                  </a:cubicBezTo>
                  <a:cubicBezTo>
                    <a:pt x="31" y="5"/>
                    <a:pt x="23" y="0"/>
                    <a:pt x="8" y="11"/>
                  </a:cubicBezTo>
                  <a:cubicBezTo>
                    <a:pt x="3" y="15"/>
                    <a:pt x="1" y="19"/>
                    <a:pt x="0" y="23"/>
                  </a:cubicBezTo>
                  <a:cubicBezTo>
                    <a:pt x="5" y="25"/>
                    <a:pt x="11" y="26"/>
                    <a:pt x="16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7" y="23"/>
                    <a:pt x="18" y="22"/>
                    <a:pt x="16" y="23"/>
                  </a:cubicBezTo>
                  <a:cubicBezTo>
                    <a:pt x="17" y="23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3" y="23"/>
                    <a:pt x="29" y="28"/>
                    <a:pt x="33" y="31"/>
                  </a:cubicBezTo>
                  <a:cubicBezTo>
                    <a:pt x="53" y="45"/>
                    <a:pt x="72" y="61"/>
                    <a:pt x="91" y="76"/>
                  </a:cubicBezTo>
                  <a:cubicBezTo>
                    <a:pt x="146" y="122"/>
                    <a:pt x="200" y="170"/>
                    <a:pt x="254" y="218"/>
                  </a:cubicBezTo>
                  <a:cubicBezTo>
                    <a:pt x="274" y="236"/>
                    <a:pt x="294" y="254"/>
                    <a:pt x="314" y="272"/>
                  </a:cubicBezTo>
                  <a:cubicBezTo>
                    <a:pt x="324" y="281"/>
                    <a:pt x="334" y="290"/>
                    <a:pt x="341" y="301"/>
                  </a:cubicBezTo>
                  <a:cubicBezTo>
                    <a:pt x="346" y="308"/>
                    <a:pt x="342" y="310"/>
                    <a:pt x="335" y="310"/>
                  </a:cubicBezTo>
                  <a:cubicBezTo>
                    <a:pt x="327" y="303"/>
                    <a:pt x="317" y="294"/>
                    <a:pt x="320" y="297"/>
                  </a:cubicBezTo>
                  <a:cubicBezTo>
                    <a:pt x="315" y="304"/>
                    <a:pt x="314" y="311"/>
                    <a:pt x="315" y="319"/>
                  </a:cubicBezTo>
                  <a:cubicBezTo>
                    <a:pt x="312" y="316"/>
                    <a:pt x="318" y="322"/>
                    <a:pt x="324" y="327"/>
                  </a:cubicBezTo>
                  <a:cubicBezTo>
                    <a:pt x="324" y="327"/>
                    <a:pt x="325" y="327"/>
                    <a:pt x="325" y="328"/>
                  </a:cubicBezTo>
                  <a:cubicBezTo>
                    <a:pt x="325" y="328"/>
                    <a:pt x="325" y="328"/>
                    <a:pt x="325" y="328"/>
                  </a:cubicBezTo>
                  <a:cubicBezTo>
                    <a:pt x="327" y="330"/>
                    <a:pt x="329" y="329"/>
                    <a:pt x="331" y="328"/>
                  </a:cubicBezTo>
                  <a:cubicBezTo>
                    <a:pt x="345" y="327"/>
                    <a:pt x="359" y="318"/>
                    <a:pt x="359" y="303"/>
                  </a:cubicBezTo>
                  <a:cubicBezTo>
                    <a:pt x="360" y="281"/>
                    <a:pt x="335" y="264"/>
                    <a:pt x="320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23347" y="3900319"/>
            <a:ext cx="1695827" cy="847268"/>
          </a:xfrm>
          <a:custGeom>
            <a:avLst/>
            <a:gdLst>
              <a:gd name="T0" fmla="*/ 26 w 527"/>
              <a:gd name="T1" fmla="*/ 18 h 263"/>
              <a:gd name="T2" fmla="*/ 1 w 527"/>
              <a:gd name="T3" fmla="*/ 157 h 263"/>
              <a:gd name="T4" fmla="*/ 17 w 527"/>
              <a:gd name="T5" fmla="*/ 180 h 263"/>
              <a:gd name="T6" fmla="*/ 478 w 527"/>
              <a:gd name="T7" fmla="*/ 261 h 263"/>
              <a:gd name="T8" fmla="*/ 500 w 527"/>
              <a:gd name="T9" fmla="*/ 245 h 263"/>
              <a:gd name="T10" fmla="*/ 525 w 527"/>
              <a:gd name="T11" fmla="*/ 106 h 263"/>
              <a:gd name="T12" fmla="*/ 509 w 527"/>
              <a:gd name="T13" fmla="*/ 84 h 263"/>
              <a:gd name="T14" fmla="*/ 49 w 527"/>
              <a:gd name="T15" fmla="*/ 2 h 263"/>
              <a:gd name="T16" fmla="*/ 26 w 527"/>
              <a:gd name="T17" fmla="*/ 18 h 263"/>
              <a:gd name="T18" fmla="*/ 97 w 527"/>
              <a:gd name="T19" fmla="*/ 102 h 263"/>
              <a:gd name="T20" fmla="*/ 63 w 527"/>
              <a:gd name="T21" fmla="*/ 126 h 263"/>
              <a:gd name="T22" fmla="*/ 39 w 527"/>
              <a:gd name="T23" fmla="*/ 92 h 263"/>
              <a:gd name="T24" fmla="*/ 73 w 527"/>
              <a:gd name="T25" fmla="*/ 68 h 263"/>
              <a:gd name="T26" fmla="*/ 97 w 527"/>
              <a:gd name="T27" fmla="*/ 10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7" h="263">
                <a:moveTo>
                  <a:pt x="26" y="18"/>
                </a:moveTo>
                <a:cubicBezTo>
                  <a:pt x="1" y="157"/>
                  <a:pt x="1" y="157"/>
                  <a:pt x="1" y="157"/>
                </a:cubicBezTo>
                <a:cubicBezTo>
                  <a:pt x="0" y="168"/>
                  <a:pt x="7" y="178"/>
                  <a:pt x="17" y="180"/>
                </a:cubicBezTo>
                <a:cubicBezTo>
                  <a:pt x="478" y="261"/>
                  <a:pt x="478" y="261"/>
                  <a:pt x="478" y="261"/>
                </a:cubicBezTo>
                <a:cubicBezTo>
                  <a:pt x="488" y="263"/>
                  <a:pt x="498" y="256"/>
                  <a:pt x="500" y="245"/>
                </a:cubicBezTo>
                <a:cubicBezTo>
                  <a:pt x="525" y="106"/>
                  <a:pt x="525" y="106"/>
                  <a:pt x="525" y="106"/>
                </a:cubicBezTo>
                <a:cubicBezTo>
                  <a:pt x="527" y="96"/>
                  <a:pt x="520" y="86"/>
                  <a:pt x="509" y="84"/>
                </a:cubicBezTo>
                <a:cubicBezTo>
                  <a:pt x="49" y="2"/>
                  <a:pt x="49" y="2"/>
                  <a:pt x="49" y="2"/>
                </a:cubicBezTo>
                <a:cubicBezTo>
                  <a:pt x="38" y="0"/>
                  <a:pt x="28" y="7"/>
                  <a:pt x="26" y="18"/>
                </a:cubicBezTo>
                <a:close/>
                <a:moveTo>
                  <a:pt x="97" y="102"/>
                </a:moveTo>
                <a:cubicBezTo>
                  <a:pt x="94" y="119"/>
                  <a:pt x="79" y="129"/>
                  <a:pt x="63" y="126"/>
                </a:cubicBezTo>
                <a:cubicBezTo>
                  <a:pt x="47" y="124"/>
                  <a:pt x="36" y="108"/>
                  <a:pt x="39" y="92"/>
                </a:cubicBezTo>
                <a:cubicBezTo>
                  <a:pt x="41" y="76"/>
                  <a:pt x="57" y="65"/>
                  <a:pt x="73" y="68"/>
                </a:cubicBezTo>
                <a:cubicBezTo>
                  <a:pt x="89" y="71"/>
                  <a:pt x="100" y="86"/>
                  <a:pt x="97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28394" y="3336763"/>
            <a:ext cx="1641663" cy="617719"/>
          </a:xfrm>
          <a:custGeom>
            <a:avLst/>
            <a:gdLst>
              <a:gd name="T0" fmla="*/ 4 w 510"/>
              <a:gd name="T1" fmla="*/ 19 h 192"/>
              <a:gd name="T2" fmla="*/ 0 w 510"/>
              <a:gd name="T3" fmla="*/ 160 h 192"/>
              <a:gd name="T4" fmla="*/ 19 w 510"/>
              <a:gd name="T5" fmla="*/ 180 h 192"/>
              <a:gd name="T6" fmla="*/ 487 w 510"/>
              <a:gd name="T7" fmla="*/ 192 h 192"/>
              <a:gd name="T8" fmla="*/ 507 w 510"/>
              <a:gd name="T9" fmla="*/ 173 h 192"/>
              <a:gd name="T10" fmla="*/ 510 w 510"/>
              <a:gd name="T11" fmla="*/ 32 h 192"/>
              <a:gd name="T12" fmla="*/ 491 w 510"/>
              <a:gd name="T13" fmla="*/ 12 h 192"/>
              <a:gd name="T14" fmla="*/ 24 w 510"/>
              <a:gd name="T15" fmla="*/ 0 h 192"/>
              <a:gd name="T16" fmla="*/ 4 w 510"/>
              <a:gd name="T17" fmla="*/ 19 h 192"/>
              <a:gd name="T18" fmla="*/ 87 w 510"/>
              <a:gd name="T19" fmla="*/ 92 h 192"/>
              <a:gd name="T20" fmla="*/ 56 w 510"/>
              <a:gd name="T21" fmla="*/ 121 h 192"/>
              <a:gd name="T22" fmla="*/ 27 w 510"/>
              <a:gd name="T23" fmla="*/ 90 h 192"/>
              <a:gd name="T24" fmla="*/ 58 w 510"/>
              <a:gd name="T25" fmla="*/ 61 h 192"/>
              <a:gd name="T26" fmla="*/ 87 w 510"/>
              <a:gd name="T27" fmla="*/ 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0" h="192">
                <a:moveTo>
                  <a:pt x="4" y="19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71"/>
                  <a:pt x="8" y="180"/>
                  <a:pt x="19" y="180"/>
                </a:cubicBezTo>
                <a:cubicBezTo>
                  <a:pt x="487" y="192"/>
                  <a:pt x="487" y="192"/>
                  <a:pt x="487" y="192"/>
                </a:cubicBezTo>
                <a:cubicBezTo>
                  <a:pt x="497" y="192"/>
                  <a:pt x="506" y="184"/>
                  <a:pt x="507" y="173"/>
                </a:cubicBezTo>
                <a:cubicBezTo>
                  <a:pt x="510" y="32"/>
                  <a:pt x="510" y="32"/>
                  <a:pt x="510" y="32"/>
                </a:cubicBezTo>
                <a:cubicBezTo>
                  <a:pt x="510" y="21"/>
                  <a:pt x="502" y="12"/>
                  <a:pt x="491" y="12"/>
                </a:cubicBezTo>
                <a:cubicBezTo>
                  <a:pt x="24" y="0"/>
                  <a:pt x="24" y="0"/>
                  <a:pt x="24" y="0"/>
                </a:cubicBezTo>
                <a:cubicBezTo>
                  <a:pt x="13" y="0"/>
                  <a:pt x="4" y="8"/>
                  <a:pt x="4" y="19"/>
                </a:cubicBezTo>
                <a:close/>
                <a:moveTo>
                  <a:pt x="87" y="92"/>
                </a:moveTo>
                <a:cubicBezTo>
                  <a:pt x="86" y="108"/>
                  <a:pt x="73" y="121"/>
                  <a:pt x="56" y="121"/>
                </a:cubicBezTo>
                <a:cubicBezTo>
                  <a:pt x="40" y="120"/>
                  <a:pt x="27" y="107"/>
                  <a:pt x="27" y="90"/>
                </a:cubicBezTo>
                <a:cubicBezTo>
                  <a:pt x="28" y="74"/>
                  <a:pt x="41" y="61"/>
                  <a:pt x="58" y="61"/>
                </a:cubicBezTo>
                <a:cubicBezTo>
                  <a:pt x="74" y="62"/>
                  <a:pt x="87" y="75"/>
                  <a:pt x="87" y="92"/>
                </a:cubicBezTo>
                <a:close/>
              </a:path>
            </a:pathLst>
          </a:custGeom>
          <a:solidFill>
            <a:srgbClr val="D7D1C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4174311" y="3468302"/>
            <a:ext cx="1566866" cy="232128"/>
          </a:xfrm>
          <a:custGeom>
            <a:avLst/>
            <a:gdLst>
              <a:gd name="T0" fmla="*/ 478 w 487"/>
              <a:gd name="T1" fmla="*/ 31 h 72"/>
              <a:gd name="T2" fmla="*/ 411 w 487"/>
              <a:gd name="T3" fmla="*/ 15 h 72"/>
              <a:gd name="T4" fmla="*/ 217 w 487"/>
              <a:gd name="T5" fmla="*/ 6 h 72"/>
              <a:gd name="T6" fmla="*/ 35 w 487"/>
              <a:gd name="T7" fmla="*/ 4 h 72"/>
              <a:gd name="T8" fmla="*/ 4 w 487"/>
              <a:gd name="T9" fmla="*/ 25 h 72"/>
              <a:gd name="T10" fmla="*/ 34 w 487"/>
              <a:gd name="T11" fmla="*/ 52 h 72"/>
              <a:gd name="T12" fmla="*/ 273 w 487"/>
              <a:gd name="T13" fmla="*/ 65 h 72"/>
              <a:gd name="T14" fmla="*/ 422 w 487"/>
              <a:gd name="T15" fmla="*/ 71 h 72"/>
              <a:gd name="T16" fmla="*/ 423 w 487"/>
              <a:gd name="T17" fmla="*/ 51 h 72"/>
              <a:gd name="T18" fmla="*/ 164 w 487"/>
              <a:gd name="T19" fmla="*/ 40 h 72"/>
              <a:gd name="T20" fmla="*/ 76 w 487"/>
              <a:gd name="T21" fmla="*/ 37 h 72"/>
              <a:gd name="T22" fmla="*/ 74 w 487"/>
              <a:gd name="T23" fmla="*/ 56 h 72"/>
              <a:gd name="T24" fmla="*/ 38 w 487"/>
              <a:gd name="T25" fmla="*/ 44 h 72"/>
              <a:gd name="T26" fmla="*/ 26 w 487"/>
              <a:gd name="T27" fmla="*/ 41 h 72"/>
              <a:gd name="T28" fmla="*/ 26 w 487"/>
              <a:gd name="T29" fmla="*/ 32 h 72"/>
              <a:gd name="T30" fmla="*/ 25 w 487"/>
              <a:gd name="T31" fmla="*/ 31 h 72"/>
              <a:gd name="T32" fmla="*/ 19 w 487"/>
              <a:gd name="T33" fmla="*/ 29 h 72"/>
              <a:gd name="T34" fmla="*/ 20 w 487"/>
              <a:gd name="T35" fmla="*/ 27 h 72"/>
              <a:gd name="T36" fmla="*/ 20 w 487"/>
              <a:gd name="T37" fmla="*/ 27 h 72"/>
              <a:gd name="T38" fmla="*/ 26 w 487"/>
              <a:gd name="T39" fmla="*/ 25 h 72"/>
              <a:gd name="T40" fmla="*/ 26 w 487"/>
              <a:gd name="T41" fmla="*/ 25 h 72"/>
              <a:gd name="T42" fmla="*/ 27 w 487"/>
              <a:gd name="T43" fmla="*/ 25 h 72"/>
              <a:gd name="T44" fmla="*/ 29 w 487"/>
              <a:gd name="T45" fmla="*/ 25 h 72"/>
              <a:gd name="T46" fmla="*/ 30 w 487"/>
              <a:gd name="T47" fmla="*/ 25 h 72"/>
              <a:gd name="T48" fmla="*/ 32 w 487"/>
              <a:gd name="T49" fmla="*/ 25 h 72"/>
              <a:gd name="T50" fmla="*/ 32 w 487"/>
              <a:gd name="T51" fmla="*/ 25 h 72"/>
              <a:gd name="T52" fmla="*/ 35 w 487"/>
              <a:gd name="T53" fmla="*/ 24 h 72"/>
              <a:gd name="T54" fmla="*/ 38 w 487"/>
              <a:gd name="T55" fmla="*/ 24 h 72"/>
              <a:gd name="T56" fmla="*/ 62 w 487"/>
              <a:gd name="T57" fmla="*/ 23 h 72"/>
              <a:gd name="T58" fmla="*/ 114 w 487"/>
              <a:gd name="T59" fmla="*/ 23 h 72"/>
              <a:gd name="T60" fmla="*/ 337 w 487"/>
              <a:gd name="T61" fmla="*/ 31 h 72"/>
              <a:gd name="T62" fmla="*/ 421 w 487"/>
              <a:gd name="T63" fmla="*/ 36 h 72"/>
              <a:gd name="T64" fmla="*/ 462 w 487"/>
              <a:gd name="T65" fmla="*/ 41 h 72"/>
              <a:gd name="T66" fmla="*/ 463 w 487"/>
              <a:gd name="T67" fmla="*/ 52 h 72"/>
              <a:gd name="T68" fmla="*/ 448 w 487"/>
              <a:gd name="T69" fmla="*/ 52 h 72"/>
              <a:gd name="T70" fmla="*/ 458 w 487"/>
              <a:gd name="T71" fmla="*/ 72 h 72"/>
              <a:gd name="T72" fmla="*/ 466 w 487"/>
              <a:gd name="T73" fmla="*/ 72 h 72"/>
              <a:gd name="T74" fmla="*/ 467 w 487"/>
              <a:gd name="T75" fmla="*/ 72 h 72"/>
              <a:gd name="T76" fmla="*/ 468 w 487"/>
              <a:gd name="T77" fmla="*/ 72 h 72"/>
              <a:gd name="T78" fmla="*/ 472 w 487"/>
              <a:gd name="T79" fmla="*/ 69 h 72"/>
              <a:gd name="T80" fmla="*/ 478 w 487"/>
              <a:gd name="T81" fmla="*/ 3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7" h="72">
                <a:moveTo>
                  <a:pt x="478" y="31"/>
                </a:moveTo>
                <a:cubicBezTo>
                  <a:pt x="464" y="13"/>
                  <a:pt x="432" y="16"/>
                  <a:pt x="411" y="15"/>
                </a:cubicBezTo>
                <a:cubicBezTo>
                  <a:pt x="346" y="11"/>
                  <a:pt x="282" y="8"/>
                  <a:pt x="217" y="6"/>
                </a:cubicBezTo>
                <a:cubicBezTo>
                  <a:pt x="156" y="4"/>
                  <a:pt x="95" y="0"/>
                  <a:pt x="35" y="4"/>
                </a:cubicBezTo>
                <a:cubicBezTo>
                  <a:pt x="18" y="5"/>
                  <a:pt x="9" y="7"/>
                  <a:pt x="4" y="25"/>
                </a:cubicBezTo>
                <a:cubicBezTo>
                  <a:pt x="0" y="43"/>
                  <a:pt x="19" y="51"/>
                  <a:pt x="34" y="52"/>
                </a:cubicBezTo>
                <a:cubicBezTo>
                  <a:pt x="113" y="61"/>
                  <a:pt x="193" y="62"/>
                  <a:pt x="273" y="65"/>
                </a:cubicBezTo>
                <a:cubicBezTo>
                  <a:pt x="323" y="67"/>
                  <a:pt x="373" y="69"/>
                  <a:pt x="422" y="71"/>
                </a:cubicBezTo>
                <a:cubicBezTo>
                  <a:pt x="423" y="51"/>
                  <a:pt x="423" y="51"/>
                  <a:pt x="423" y="51"/>
                </a:cubicBezTo>
                <a:cubicBezTo>
                  <a:pt x="337" y="48"/>
                  <a:pt x="251" y="44"/>
                  <a:pt x="164" y="40"/>
                </a:cubicBezTo>
                <a:cubicBezTo>
                  <a:pt x="135" y="39"/>
                  <a:pt x="105" y="38"/>
                  <a:pt x="76" y="37"/>
                </a:cubicBezTo>
                <a:cubicBezTo>
                  <a:pt x="75" y="43"/>
                  <a:pt x="75" y="49"/>
                  <a:pt x="74" y="56"/>
                </a:cubicBezTo>
                <a:cubicBezTo>
                  <a:pt x="62" y="51"/>
                  <a:pt x="50" y="47"/>
                  <a:pt x="38" y="44"/>
                </a:cubicBezTo>
                <a:cubicBezTo>
                  <a:pt x="33" y="42"/>
                  <a:pt x="29" y="41"/>
                  <a:pt x="26" y="41"/>
                </a:cubicBezTo>
                <a:cubicBezTo>
                  <a:pt x="26" y="38"/>
                  <a:pt x="26" y="35"/>
                  <a:pt x="26" y="32"/>
                </a:cubicBezTo>
                <a:cubicBezTo>
                  <a:pt x="26" y="32"/>
                  <a:pt x="26" y="31"/>
                  <a:pt x="25" y="31"/>
                </a:cubicBezTo>
                <a:cubicBezTo>
                  <a:pt x="20" y="30"/>
                  <a:pt x="20" y="26"/>
                  <a:pt x="19" y="29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2" y="26"/>
                  <a:pt x="24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5"/>
                  <a:pt x="26" y="25"/>
                  <a:pt x="27" y="25"/>
                </a:cubicBezTo>
                <a:cubicBezTo>
                  <a:pt x="27" y="25"/>
                  <a:pt x="28" y="25"/>
                  <a:pt x="29" y="25"/>
                </a:cubicBezTo>
                <a:cubicBezTo>
                  <a:pt x="29" y="25"/>
                  <a:pt x="29" y="25"/>
                  <a:pt x="30" y="25"/>
                </a:cubicBezTo>
                <a:cubicBezTo>
                  <a:pt x="30" y="25"/>
                  <a:pt x="31" y="25"/>
                  <a:pt x="32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3" y="24"/>
                  <a:pt x="34" y="24"/>
                  <a:pt x="35" y="24"/>
                </a:cubicBezTo>
                <a:cubicBezTo>
                  <a:pt x="36" y="24"/>
                  <a:pt x="37" y="24"/>
                  <a:pt x="38" y="24"/>
                </a:cubicBezTo>
                <a:cubicBezTo>
                  <a:pt x="46" y="24"/>
                  <a:pt x="54" y="23"/>
                  <a:pt x="62" y="23"/>
                </a:cubicBezTo>
                <a:cubicBezTo>
                  <a:pt x="80" y="23"/>
                  <a:pt x="97" y="23"/>
                  <a:pt x="114" y="23"/>
                </a:cubicBezTo>
                <a:cubicBezTo>
                  <a:pt x="188" y="24"/>
                  <a:pt x="262" y="27"/>
                  <a:pt x="337" y="31"/>
                </a:cubicBezTo>
                <a:cubicBezTo>
                  <a:pt x="365" y="32"/>
                  <a:pt x="393" y="34"/>
                  <a:pt x="421" y="36"/>
                </a:cubicBezTo>
                <a:cubicBezTo>
                  <a:pt x="435" y="36"/>
                  <a:pt x="449" y="37"/>
                  <a:pt x="462" y="41"/>
                </a:cubicBezTo>
                <a:cubicBezTo>
                  <a:pt x="470" y="44"/>
                  <a:pt x="468" y="47"/>
                  <a:pt x="463" y="52"/>
                </a:cubicBezTo>
                <a:cubicBezTo>
                  <a:pt x="454" y="52"/>
                  <a:pt x="444" y="51"/>
                  <a:pt x="448" y="52"/>
                </a:cubicBezTo>
                <a:cubicBezTo>
                  <a:pt x="449" y="60"/>
                  <a:pt x="452" y="67"/>
                  <a:pt x="458" y="72"/>
                </a:cubicBezTo>
                <a:cubicBezTo>
                  <a:pt x="460" y="72"/>
                  <a:pt x="463" y="72"/>
                  <a:pt x="466" y="72"/>
                </a:cubicBezTo>
                <a:cubicBezTo>
                  <a:pt x="466" y="72"/>
                  <a:pt x="467" y="72"/>
                  <a:pt x="467" y="72"/>
                </a:cubicBezTo>
                <a:cubicBezTo>
                  <a:pt x="467" y="72"/>
                  <a:pt x="467" y="72"/>
                  <a:pt x="468" y="72"/>
                </a:cubicBezTo>
                <a:cubicBezTo>
                  <a:pt x="470" y="72"/>
                  <a:pt x="472" y="71"/>
                  <a:pt x="472" y="69"/>
                </a:cubicBezTo>
                <a:cubicBezTo>
                  <a:pt x="482" y="59"/>
                  <a:pt x="487" y="43"/>
                  <a:pt x="478" y="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8867" y="2231574"/>
            <a:ext cx="1712592" cy="1040709"/>
          </a:xfrm>
          <a:custGeom>
            <a:avLst/>
            <a:gdLst>
              <a:gd name="T0" fmla="*/ 3 w 532"/>
              <a:gd name="T1" fmla="*/ 173 h 323"/>
              <a:gd name="T2" fmla="*/ 47 w 532"/>
              <a:gd name="T3" fmla="*/ 307 h 323"/>
              <a:gd name="T4" fmla="*/ 72 w 532"/>
              <a:gd name="T5" fmla="*/ 320 h 323"/>
              <a:gd name="T6" fmla="*/ 516 w 532"/>
              <a:gd name="T7" fmla="*/ 175 h 323"/>
              <a:gd name="T8" fmla="*/ 529 w 532"/>
              <a:gd name="T9" fmla="*/ 150 h 323"/>
              <a:gd name="T10" fmla="*/ 485 w 532"/>
              <a:gd name="T11" fmla="*/ 16 h 323"/>
              <a:gd name="T12" fmla="*/ 460 w 532"/>
              <a:gd name="T13" fmla="*/ 3 h 323"/>
              <a:gd name="T14" fmla="*/ 16 w 532"/>
              <a:gd name="T15" fmla="*/ 149 h 323"/>
              <a:gd name="T16" fmla="*/ 3 w 532"/>
              <a:gd name="T17" fmla="*/ 173 h 323"/>
              <a:gd name="T18" fmla="*/ 106 w 532"/>
              <a:gd name="T19" fmla="*/ 214 h 323"/>
              <a:gd name="T20" fmla="*/ 87 w 532"/>
              <a:gd name="T21" fmla="*/ 252 h 323"/>
              <a:gd name="T22" fmla="*/ 49 w 532"/>
              <a:gd name="T23" fmla="*/ 233 h 323"/>
              <a:gd name="T24" fmla="*/ 68 w 532"/>
              <a:gd name="T25" fmla="*/ 195 h 323"/>
              <a:gd name="T26" fmla="*/ 106 w 532"/>
              <a:gd name="T27" fmla="*/ 214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2" h="323">
                <a:moveTo>
                  <a:pt x="3" y="173"/>
                </a:moveTo>
                <a:cubicBezTo>
                  <a:pt x="47" y="307"/>
                  <a:pt x="47" y="307"/>
                  <a:pt x="47" y="307"/>
                </a:cubicBezTo>
                <a:cubicBezTo>
                  <a:pt x="50" y="318"/>
                  <a:pt x="61" y="323"/>
                  <a:pt x="72" y="320"/>
                </a:cubicBezTo>
                <a:cubicBezTo>
                  <a:pt x="516" y="175"/>
                  <a:pt x="516" y="175"/>
                  <a:pt x="516" y="175"/>
                </a:cubicBezTo>
                <a:cubicBezTo>
                  <a:pt x="526" y="171"/>
                  <a:pt x="532" y="160"/>
                  <a:pt x="529" y="150"/>
                </a:cubicBezTo>
                <a:cubicBezTo>
                  <a:pt x="485" y="16"/>
                  <a:pt x="485" y="16"/>
                  <a:pt x="485" y="16"/>
                </a:cubicBezTo>
                <a:cubicBezTo>
                  <a:pt x="481" y="6"/>
                  <a:pt x="470" y="0"/>
                  <a:pt x="460" y="3"/>
                </a:cubicBezTo>
                <a:cubicBezTo>
                  <a:pt x="16" y="149"/>
                  <a:pt x="16" y="149"/>
                  <a:pt x="16" y="149"/>
                </a:cubicBezTo>
                <a:cubicBezTo>
                  <a:pt x="5" y="152"/>
                  <a:pt x="0" y="163"/>
                  <a:pt x="3" y="173"/>
                </a:cubicBezTo>
                <a:close/>
                <a:moveTo>
                  <a:pt x="106" y="214"/>
                </a:moveTo>
                <a:cubicBezTo>
                  <a:pt x="111" y="230"/>
                  <a:pt x="102" y="246"/>
                  <a:pt x="87" y="252"/>
                </a:cubicBezTo>
                <a:cubicBezTo>
                  <a:pt x="71" y="257"/>
                  <a:pt x="54" y="248"/>
                  <a:pt x="49" y="233"/>
                </a:cubicBezTo>
                <a:cubicBezTo>
                  <a:pt x="44" y="217"/>
                  <a:pt x="53" y="200"/>
                  <a:pt x="68" y="195"/>
                </a:cubicBezTo>
                <a:cubicBezTo>
                  <a:pt x="84" y="190"/>
                  <a:pt x="101" y="198"/>
                  <a:pt x="106" y="2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5" name="Group 31出自【趣你的PPT】(微信:qunideppt)：最优质的PPT资源库出自【趣你的PPT】(微信:qunideppt)：最优质的PPT资源库"/>
          <p:cNvGrpSpPr/>
          <p:nvPr/>
        </p:nvGrpSpPr>
        <p:grpSpPr>
          <a:xfrm>
            <a:off x="4163994" y="3586946"/>
            <a:ext cx="1400508" cy="700254"/>
            <a:chOff x="6673850" y="3522663"/>
            <a:chExt cx="1724025" cy="862012"/>
          </a:xfrm>
          <a:solidFill>
            <a:schemeClr val="bg1">
              <a:lumMod val="65000"/>
            </a:schemeClr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31025" y="3733800"/>
              <a:ext cx="1236662" cy="587375"/>
            </a:xfrm>
            <a:custGeom>
              <a:avLst/>
              <a:gdLst>
                <a:gd name="T0" fmla="*/ 79 w 312"/>
                <a:gd name="T1" fmla="*/ 31 h 148"/>
                <a:gd name="T2" fmla="*/ 6 w 312"/>
                <a:gd name="T3" fmla="*/ 0 h 148"/>
                <a:gd name="T4" fmla="*/ 0 w 312"/>
                <a:gd name="T5" fmla="*/ 18 h 148"/>
                <a:gd name="T6" fmla="*/ 168 w 312"/>
                <a:gd name="T7" fmla="*/ 90 h 148"/>
                <a:gd name="T8" fmla="*/ 306 w 312"/>
                <a:gd name="T9" fmla="*/ 148 h 148"/>
                <a:gd name="T10" fmla="*/ 309 w 312"/>
                <a:gd name="T11" fmla="*/ 129 h 148"/>
                <a:gd name="T12" fmla="*/ 79 w 312"/>
                <a:gd name="T13" fmla="*/ 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48">
                  <a:moveTo>
                    <a:pt x="79" y="31"/>
                  </a:moveTo>
                  <a:cubicBezTo>
                    <a:pt x="55" y="20"/>
                    <a:pt x="30" y="10"/>
                    <a:pt x="6" y="0"/>
                  </a:cubicBezTo>
                  <a:cubicBezTo>
                    <a:pt x="4" y="6"/>
                    <a:pt x="2" y="12"/>
                    <a:pt x="0" y="18"/>
                  </a:cubicBezTo>
                  <a:cubicBezTo>
                    <a:pt x="55" y="44"/>
                    <a:pt x="112" y="67"/>
                    <a:pt x="168" y="90"/>
                  </a:cubicBezTo>
                  <a:cubicBezTo>
                    <a:pt x="214" y="110"/>
                    <a:pt x="260" y="129"/>
                    <a:pt x="306" y="148"/>
                  </a:cubicBezTo>
                  <a:cubicBezTo>
                    <a:pt x="309" y="129"/>
                    <a:pt x="309" y="129"/>
                    <a:pt x="309" y="129"/>
                  </a:cubicBezTo>
                  <a:cubicBezTo>
                    <a:pt x="312" y="130"/>
                    <a:pt x="158" y="65"/>
                    <a:pt x="7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73850" y="3522663"/>
              <a:ext cx="1724025" cy="862012"/>
            </a:xfrm>
            <a:custGeom>
              <a:avLst/>
              <a:gdLst>
                <a:gd name="T0" fmla="*/ 431 w 435"/>
                <a:gd name="T1" fmla="*/ 182 h 217"/>
                <a:gd name="T2" fmla="*/ 377 w 435"/>
                <a:gd name="T3" fmla="*/ 145 h 217"/>
                <a:gd name="T4" fmla="*/ 205 w 435"/>
                <a:gd name="T5" fmla="*/ 70 h 217"/>
                <a:gd name="T6" fmla="*/ 41 w 435"/>
                <a:gd name="T7" fmla="*/ 7 h 217"/>
                <a:gd name="T8" fmla="*/ 5 w 435"/>
                <a:gd name="T9" fmla="*/ 15 h 217"/>
                <a:gd name="T10" fmla="*/ 5 w 435"/>
                <a:gd name="T11" fmla="*/ 36 h 217"/>
                <a:gd name="T12" fmla="*/ 19 w 435"/>
                <a:gd name="T13" fmla="*/ 25 h 217"/>
                <a:gd name="T14" fmla="*/ 17 w 435"/>
                <a:gd name="T15" fmla="*/ 24 h 217"/>
                <a:gd name="T16" fmla="*/ 19 w 435"/>
                <a:gd name="T17" fmla="*/ 22 h 217"/>
                <a:gd name="T18" fmla="*/ 19 w 435"/>
                <a:gd name="T19" fmla="*/ 22 h 217"/>
                <a:gd name="T20" fmla="*/ 21 w 435"/>
                <a:gd name="T21" fmla="*/ 22 h 217"/>
                <a:gd name="T22" fmla="*/ 21 w 435"/>
                <a:gd name="T23" fmla="*/ 22 h 217"/>
                <a:gd name="T24" fmla="*/ 21 w 435"/>
                <a:gd name="T25" fmla="*/ 22 h 217"/>
                <a:gd name="T26" fmla="*/ 24 w 435"/>
                <a:gd name="T27" fmla="*/ 22 h 217"/>
                <a:gd name="T28" fmla="*/ 25 w 435"/>
                <a:gd name="T29" fmla="*/ 23 h 217"/>
                <a:gd name="T30" fmla="*/ 28 w 435"/>
                <a:gd name="T31" fmla="*/ 24 h 217"/>
                <a:gd name="T32" fmla="*/ 29 w 435"/>
                <a:gd name="T33" fmla="*/ 24 h 217"/>
                <a:gd name="T34" fmla="*/ 32 w 435"/>
                <a:gd name="T35" fmla="*/ 25 h 217"/>
                <a:gd name="T36" fmla="*/ 36 w 435"/>
                <a:gd name="T37" fmla="*/ 26 h 217"/>
                <a:gd name="T38" fmla="*/ 51 w 435"/>
                <a:gd name="T39" fmla="*/ 31 h 217"/>
                <a:gd name="T40" fmla="*/ 54 w 435"/>
                <a:gd name="T41" fmla="*/ 32 h 217"/>
                <a:gd name="T42" fmla="*/ 67 w 435"/>
                <a:gd name="T43" fmla="*/ 37 h 217"/>
                <a:gd name="T44" fmla="*/ 74 w 435"/>
                <a:gd name="T45" fmla="*/ 39 h 217"/>
                <a:gd name="T46" fmla="*/ 74 w 435"/>
                <a:gd name="T47" fmla="*/ 39 h 217"/>
                <a:gd name="T48" fmla="*/ 105 w 435"/>
                <a:gd name="T49" fmla="*/ 51 h 217"/>
                <a:gd name="T50" fmla="*/ 303 w 435"/>
                <a:gd name="T51" fmla="*/ 134 h 217"/>
                <a:gd name="T52" fmla="*/ 378 w 435"/>
                <a:gd name="T53" fmla="*/ 167 h 217"/>
                <a:gd name="T54" fmla="*/ 413 w 435"/>
                <a:gd name="T55" fmla="*/ 186 h 217"/>
                <a:gd name="T56" fmla="*/ 410 w 435"/>
                <a:gd name="T57" fmla="*/ 196 h 217"/>
                <a:gd name="T58" fmla="*/ 398 w 435"/>
                <a:gd name="T59" fmla="*/ 192 h 217"/>
                <a:gd name="T60" fmla="*/ 408 w 435"/>
                <a:gd name="T61" fmla="*/ 217 h 217"/>
                <a:gd name="T62" fmla="*/ 412 w 435"/>
                <a:gd name="T63" fmla="*/ 215 h 217"/>
                <a:gd name="T64" fmla="*/ 431 w 435"/>
                <a:gd name="T65" fmla="*/ 18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217">
                  <a:moveTo>
                    <a:pt x="431" y="182"/>
                  </a:moveTo>
                  <a:cubicBezTo>
                    <a:pt x="425" y="161"/>
                    <a:pt x="395" y="153"/>
                    <a:pt x="377" y="145"/>
                  </a:cubicBezTo>
                  <a:cubicBezTo>
                    <a:pt x="320" y="119"/>
                    <a:pt x="262" y="94"/>
                    <a:pt x="205" y="70"/>
                  </a:cubicBezTo>
                  <a:cubicBezTo>
                    <a:pt x="151" y="48"/>
                    <a:pt x="97" y="23"/>
                    <a:pt x="41" y="7"/>
                  </a:cubicBezTo>
                  <a:cubicBezTo>
                    <a:pt x="25" y="2"/>
                    <a:pt x="16" y="0"/>
                    <a:pt x="5" y="15"/>
                  </a:cubicBezTo>
                  <a:cubicBezTo>
                    <a:pt x="0" y="23"/>
                    <a:pt x="1" y="30"/>
                    <a:pt x="5" y="36"/>
                  </a:cubicBezTo>
                  <a:cubicBezTo>
                    <a:pt x="10" y="33"/>
                    <a:pt x="15" y="29"/>
                    <a:pt x="19" y="25"/>
                  </a:cubicBezTo>
                  <a:cubicBezTo>
                    <a:pt x="18" y="23"/>
                    <a:pt x="18" y="23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7" y="23"/>
                    <a:pt x="28" y="24"/>
                  </a:cubicBezTo>
                  <a:cubicBezTo>
                    <a:pt x="28" y="24"/>
                    <a:pt x="28" y="24"/>
                    <a:pt x="29" y="24"/>
                  </a:cubicBezTo>
                  <a:cubicBezTo>
                    <a:pt x="30" y="24"/>
                    <a:pt x="31" y="24"/>
                    <a:pt x="32" y="25"/>
                  </a:cubicBezTo>
                  <a:cubicBezTo>
                    <a:pt x="33" y="25"/>
                    <a:pt x="34" y="26"/>
                    <a:pt x="36" y="26"/>
                  </a:cubicBezTo>
                  <a:cubicBezTo>
                    <a:pt x="41" y="27"/>
                    <a:pt x="46" y="29"/>
                    <a:pt x="51" y="31"/>
                  </a:cubicBezTo>
                  <a:cubicBezTo>
                    <a:pt x="52" y="31"/>
                    <a:pt x="53" y="32"/>
                    <a:pt x="54" y="32"/>
                  </a:cubicBezTo>
                  <a:cubicBezTo>
                    <a:pt x="59" y="33"/>
                    <a:pt x="63" y="35"/>
                    <a:pt x="67" y="37"/>
                  </a:cubicBezTo>
                  <a:cubicBezTo>
                    <a:pt x="70" y="37"/>
                    <a:pt x="72" y="38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84" y="43"/>
                    <a:pt x="95" y="47"/>
                    <a:pt x="105" y="51"/>
                  </a:cubicBezTo>
                  <a:cubicBezTo>
                    <a:pt x="172" y="77"/>
                    <a:pt x="238" y="105"/>
                    <a:pt x="303" y="134"/>
                  </a:cubicBezTo>
                  <a:cubicBezTo>
                    <a:pt x="328" y="145"/>
                    <a:pt x="353" y="156"/>
                    <a:pt x="378" y="167"/>
                  </a:cubicBezTo>
                  <a:cubicBezTo>
                    <a:pt x="390" y="172"/>
                    <a:pt x="402" y="177"/>
                    <a:pt x="413" y="186"/>
                  </a:cubicBezTo>
                  <a:cubicBezTo>
                    <a:pt x="419" y="191"/>
                    <a:pt x="416" y="194"/>
                    <a:pt x="410" y="196"/>
                  </a:cubicBezTo>
                  <a:cubicBezTo>
                    <a:pt x="407" y="195"/>
                    <a:pt x="402" y="193"/>
                    <a:pt x="398" y="192"/>
                  </a:cubicBezTo>
                  <a:cubicBezTo>
                    <a:pt x="397" y="201"/>
                    <a:pt x="401" y="211"/>
                    <a:pt x="408" y="217"/>
                  </a:cubicBezTo>
                  <a:cubicBezTo>
                    <a:pt x="410" y="216"/>
                    <a:pt x="411" y="216"/>
                    <a:pt x="412" y="215"/>
                  </a:cubicBezTo>
                  <a:cubicBezTo>
                    <a:pt x="424" y="209"/>
                    <a:pt x="435" y="196"/>
                    <a:pt x="431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5474230" y="4287199"/>
            <a:ext cx="2579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9" name="Group 32出自【趣你的PPT】(微信:qunideppt)：最优质的PPT资源库出自【趣你的PPT】(微信:qunideppt)：最优质的PPT资源库"/>
          <p:cNvGrpSpPr/>
          <p:nvPr/>
        </p:nvGrpSpPr>
        <p:grpSpPr>
          <a:xfrm>
            <a:off x="4122727" y="2846714"/>
            <a:ext cx="1399218" cy="656407"/>
            <a:chOff x="6623050" y="2611438"/>
            <a:chExt cx="1722437" cy="808037"/>
          </a:xfrm>
          <a:solidFill>
            <a:srgbClr val="FDB817">
              <a:lumMod val="75000"/>
            </a:srgbClr>
          </a:solidFill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1663" y="2801938"/>
              <a:ext cx="1196975" cy="534987"/>
            </a:xfrm>
            <a:custGeom>
              <a:avLst/>
              <a:gdLst>
                <a:gd name="T0" fmla="*/ 301 w 302"/>
                <a:gd name="T1" fmla="*/ 20 h 135"/>
                <a:gd name="T2" fmla="*/ 295 w 302"/>
                <a:gd name="T3" fmla="*/ 2 h 135"/>
                <a:gd name="T4" fmla="*/ 66 w 302"/>
                <a:gd name="T5" fmla="*/ 90 h 135"/>
                <a:gd name="T6" fmla="*/ 0 w 302"/>
                <a:gd name="T7" fmla="*/ 116 h 135"/>
                <a:gd name="T8" fmla="*/ 5 w 302"/>
                <a:gd name="T9" fmla="*/ 135 h 135"/>
                <a:gd name="T10" fmla="*/ 171 w 302"/>
                <a:gd name="T11" fmla="*/ 71 h 135"/>
                <a:gd name="T12" fmla="*/ 301 w 302"/>
                <a:gd name="T13" fmla="*/ 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35">
                  <a:moveTo>
                    <a:pt x="301" y="20"/>
                  </a:moveTo>
                  <a:cubicBezTo>
                    <a:pt x="295" y="2"/>
                    <a:pt x="295" y="2"/>
                    <a:pt x="295" y="2"/>
                  </a:cubicBezTo>
                  <a:cubicBezTo>
                    <a:pt x="298" y="0"/>
                    <a:pt x="146" y="60"/>
                    <a:pt x="66" y="90"/>
                  </a:cubicBezTo>
                  <a:cubicBezTo>
                    <a:pt x="45" y="99"/>
                    <a:pt x="23" y="108"/>
                    <a:pt x="0" y="116"/>
                  </a:cubicBezTo>
                  <a:cubicBezTo>
                    <a:pt x="2" y="122"/>
                    <a:pt x="4" y="129"/>
                    <a:pt x="5" y="135"/>
                  </a:cubicBezTo>
                  <a:cubicBezTo>
                    <a:pt x="61" y="115"/>
                    <a:pt x="116" y="92"/>
                    <a:pt x="171" y="71"/>
                  </a:cubicBezTo>
                  <a:cubicBezTo>
                    <a:pt x="216" y="54"/>
                    <a:pt x="302" y="19"/>
                    <a:pt x="301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3050" y="2611438"/>
              <a:ext cx="1722437" cy="808037"/>
            </a:xfrm>
            <a:custGeom>
              <a:avLst/>
              <a:gdLst>
                <a:gd name="T0" fmla="*/ 421 w 435"/>
                <a:gd name="T1" fmla="*/ 11 h 204"/>
                <a:gd name="T2" fmla="*/ 357 w 435"/>
                <a:gd name="T3" fmla="*/ 22 h 204"/>
                <a:gd name="T4" fmla="*/ 183 w 435"/>
                <a:gd name="T5" fmla="*/ 88 h 204"/>
                <a:gd name="T6" fmla="*/ 22 w 435"/>
                <a:gd name="T7" fmla="*/ 156 h 204"/>
                <a:gd name="T8" fmla="*/ 3 w 435"/>
                <a:gd name="T9" fmla="*/ 186 h 204"/>
                <a:gd name="T10" fmla="*/ 39 w 435"/>
                <a:gd name="T11" fmla="*/ 199 h 204"/>
                <a:gd name="T12" fmla="*/ 44 w 435"/>
                <a:gd name="T13" fmla="*/ 198 h 204"/>
                <a:gd name="T14" fmla="*/ 36 w 435"/>
                <a:gd name="T15" fmla="*/ 199 h 204"/>
                <a:gd name="T16" fmla="*/ 22 w 435"/>
                <a:gd name="T17" fmla="*/ 184 h 204"/>
                <a:gd name="T18" fmla="*/ 22 w 435"/>
                <a:gd name="T19" fmla="*/ 184 h 204"/>
                <a:gd name="T20" fmla="*/ 17 w 435"/>
                <a:gd name="T21" fmla="*/ 184 h 204"/>
                <a:gd name="T22" fmla="*/ 17 w 435"/>
                <a:gd name="T23" fmla="*/ 182 h 204"/>
                <a:gd name="T24" fmla="*/ 17 w 435"/>
                <a:gd name="T25" fmla="*/ 182 h 204"/>
                <a:gd name="T26" fmla="*/ 18 w 435"/>
                <a:gd name="T27" fmla="*/ 181 h 204"/>
                <a:gd name="T28" fmla="*/ 18 w 435"/>
                <a:gd name="T29" fmla="*/ 181 h 204"/>
                <a:gd name="T30" fmla="*/ 18 w 435"/>
                <a:gd name="T31" fmla="*/ 181 h 204"/>
                <a:gd name="T32" fmla="*/ 32 w 435"/>
                <a:gd name="T33" fmla="*/ 173 h 204"/>
                <a:gd name="T34" fmla="*/ 47 w 435"/>
                <a:gd name="T35" fmla="*/ 165 h 204"/>
                <a:gd name="T36" fmla="*/ 51 w 435"/>
                <a:gd name="T37" fmla="*/ 163 h 204"/>
                <a:gd name="T38" fmla="*/ 62 w 435"/>
                <a:gd name="T39" fmla="*/ 158 h 204"/>
                <a:gd name="T40" fmla="*/ 67 w 435"/>
                <a:gd name="T41" fmla="*/ 156 h 204"/>
                <a:gd name="T42" fmla="*/ 79 w 435"/>
                <a:gd name="T43" fmla="*/ 151 h 204"/>
                <a:gd name="T44" fmla="*/ 98 w 435"/>
                <a:gd name="T45" fmla="*/ 143 h 204"/>
                <a:gd name="T46" fmla="*/ 297 w 435"/>
                <a:gd name="T47" fmla="*/ 64 h 204"/>
                <a:gd name="T48" fmla="*/ 373 w 435"/>
                <a:gd name="T49" fmla="*/ 36 h 204"/>
                <a:gd name="T50" fmla="*/ 411 w 435"/>
                <a:gd name="T51" fmla="*/ 25 h 204"/>
                <a:gd name="T52" fmla="*/ 416 w 435"/>
                <a:gd name="T53" fmla="*/ 35 h 204"/>
                <a:gd name="T54" fmla="*/ 402 w 435"/>
                <a:gd name="T55" fmla="*/ 40 h 204"/>
                <a:gd name="T56" fmla="*/ 402 w 435"/>
                <a:gd name="T57" fmla="*/ 42 h 204"/>
                <a:gd name="T58" fmla="*/ 413 w 435"/>
                <a:gd name="T59" fmla="*/ 57 h 204"/>
                <a:gd name="T60" fmla="*/ 426 w 435"/>
                <a:gd name="T61" fmla="*/ 51 h 204"/>
                <a:gd name="T62" fmla="*/ 427 w 435"/>
                <a:gd name="T63" fmla="*/ 51 h 204"/>
                <a:gd name="T64" fmla="*/ 428 w 435"/>
                <a:gd name="T65" fmla="*/ 51 h 204"/>
                <a:gd name="T66" fmla="*/ 431 w 435"/>
                <a:gd name="T67" fmla="*/ 46 h 204"/>
                <a:gd name="T68" fmla="*/ 421 w 435"/>
                <a:gd name="T69" fmla="*/ 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5" h="204">
                  <a:moveTo>
                    <a:pt x="421" y="11"/>
                  </a:moveTo>
                  <a:cubicBezTo>
                    <a:pt x="402" y="0"/>
                    <a:pt x="375" y="15"/>
                    <a:pt x="357" y="22"/>
                  </a:cubicBezTo>
                  <a:cubicBezTo>
                    <a:pt x="298" y="43"/>
                    <a:pt x="240" y="65"/>
                    <a:pt x="183" y="88"/>
                  </a:cubicBezTo>
                  <a:cubicBezTo>
                    <a:pt x="129" y="109"/>
                    <a:pt x="74" y="129"/>
                    <a:pt x="22" y="156"/>
                  </a:cubicBezTo>
                  <a:cubicBezTo>
                    <a:pt x="8" y="163"/>
                    <a:pt x="0" y="168"/>
                    <a:pt x="3" y="186"/>
                  </a:cubicBezTo>
                  <a:cubicBezTo>
                    <a:pt x="6" y="204"/>
                    <a:pt x="26" y="203"/>
                    <a:pt x="39" y="199"/>
                  </a:cubicBezTo>
                  <a:cubicBezTo>
                    <a:pt x="41" y="199"/>
                    <a:pt x="42" y="198"/>
                    <a:pt x="44" y="198"/>
                  </a:cubicBezTo>
                  <a:cubicBezTo>
                    <a:pt x="41" y="198"/>
                    <a:pt x="38" y="199"/>
                    <a:pt x="36" y="199"/>
                  </a:cubicBezTo>
                  <a:cubicBezTo>
                    <a:pt x="32" y="193"/>
                    <a:pt x="28" y="188"/>
                    <a:pt x="22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18" y="184"/>
                    <a:pt x="17" y="182"/>
                    <a:pt x="17" y="184"/>
                  </a:cubicBezTo>
                  <a:cubicBezTo>
                    <a:pt x="17" y="183"/>
                    <a:pt x="17" y="182"/>
                    <a:pt x="17" y="182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21" y="178"/>
                    <a:pt x="28" y="175"/>
                    <a:pt x="32" y="173"/>
                  </a:cubicBezTo>
                  <a:cubicBezTo>
                    <a:pt x="37" y="170"/>
                    <a:pt x="42" y="168"/>
                    <a:pt x="47" y="165"/>
                  </a:cubicBezTo>
                  <a:cubicBezTo>
                    <a:pt x="48" y="165"/>
                    <a:pt x="50" y="164"/>
                    <a:pt x="51" y="163"/>
                  </a:cubicBezTo>
                  <a:cubicBezTo>
                    <a:pt x="55" y="162"/>
                    <a:pt x="58" y="160"/>
                    <a:pt x="62" y="158"/>
                  </a:cubicBezTo>
                  <a:cubicBezTo>
                    <a:pt x="63" y="158"/>
                    <a:pt x="65" y="157"/>
                    <a:pt x="67" y="156"/>
                  </a:cubicBezTo>
                  <a:cubicBezTo>
                    <a:pt x="71" y="154"/>
                    <a:pt x="75" y="152"/>
                    <a:pt x="79" y="151"/>
                  </a:cubicBezTo>
                  <a:cubicBezTo>
                    <a:pt x="86" y="148"/>
                    <a:pt x="92" y="145"/>
                    <a:pt x="98" y="143"/>
                  </a:cubicBezTo>
                  <a:cubicBezTo>
                    <a:pt x="164" y="115"/>
                    <a:pt x="231" y="89"/>
                    <a:pt x="297" y="64"/>
                  </a:cubicBezTo>
                  <a:cubicBezTo>
                    <a:pt x="323" y="55"/>
                    <a:pt x="348" y="45"/>
                    <a:pt x="373" y="36"/>
                  </a:cubicBezTo>
                  <a:cubicBezTo>
                    <a:pt x="385" y="31"/>
                    <a:pt x="398" y="27"/>
                    <a:pt x="411" y="25"/>
                  </a:cubicBezTo>
                  <a:cubicBezTo>
                    <a:pt x="419" y="25"/>
                    <a:pt x="419" y="29"/>
                    <a:pt x="416" y="35"/>
                  </a:cubicBezTo>
                  <a:cubicBezTo>
                    <a:pt x="412" y="37"/>
                    <a:pt x="407" y="38"/>
                    <a:pt x="402" y="40"/>
                  </a:cubicBezTo>
                  <a:cubicBezTo>
                    <a:pt x="402" y="41"/>
                    <a:pt x="402" y="41"/>
                    <a:pt x="402" y="42"/>
                  </a:cubicBezTo>
                  <a:cubicBezTo>
                    <a:pt x="404" y="48"/>
                    <a:pt x="408" y="53"/>
                    <a:pt x="413" y="57"/>
                  </a:cubicBezTo>
                  <a:cubicBezTo>
                    <a:pt x="409" y="58"/>
                    <a:pt x="418" y="55"/>
                    <a:pt x="426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8" y="51"/>
                  </a:cubicBezTo>
                  <a:cubicBezTo>
                    <a:pt x="430" y="50"/>
                    <a:pt x="431" y="48"/>
                    <a:pt x="431" y="46"/>
                  </a:cubicBezTo>
                  <a:cubicBezTo>
                    <a:pt x="435" y="34"/>
                    <a:pt x="434" y="18"/>
                    <a:pt x="421" y="1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 rot="20490134">
            <a:off x="5712649" y="2534947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 rot="164884">
            <a:off x="5964999" y="3473224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 rot="533412">
            <a:off x="5793501" y="4160032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 rot="2636807">
            <a:off x="5267280" y="5057729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8280405" y="2888615"/>
            <a:ext cx="2926735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97085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1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6" name="Group 38出自【趣你的PPT】(微信:qunideppt)：最优质的PPT资源库"/>
          <p:cNvGrpSpPr/>
          <p:nvPr/>
        </p:nvGrpSpPr>
        <p:grpSpPr>
          <a:xfrm>
            <a:off x="5293536" y="4554827"/>
            <a:ext cx="647250" cy="491407"/>
            <a:chOff x="7170738" y="4168775"/>
            <a:chExt cx="817563" cy="620713"/>
          </a:xfrm>
          <a:solidFill>
            <a:schemeClr val="accent6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6" name="Group 58出自【趣你的PPT】(微信:qunideppt)：最优质的PPT资源库"/>
          <p:cNvGrpSpPr/>
          <p:nvPr/>
        </p:nvGrpSpPr>
        <p:grpSpPr>
          <a:xfrm>
            <a:off x="6433448" y="4522151"/>
            <a:ext cx="402175" cy="517799"/>
            <a:chOff x="8610600" y="4127500"/>
            <a:chExt cx="508001" cy="654050"/>
          </a:xfrm>
          <a:solidFill>
            <a:schemeClr val="accent6"/>
          </a:solidFill>
        </p:grpSpPr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4" name="Group 76出自【趣你的PPT】(微信:qunideppt)：最优质的PPT资源库"/>
          <p:cNvGrpSpPr/>
          <p:nvPr/>
        </p:nvGrpSpPr>
        <p:grpSpPr>
          <a:xfrm>
            <a:off x="6350500" y="4108666"/>
            <a:ext cx="359443" cy="341848"/>
            <a:chOff x="8505825" y="3605213"/>
            <a:chExt cx="454025" cy="431800"/>
          </a:xfrm>
          <a:solidFill>
            <a:schemeClr val="bg1"/>
          </a:solidFill>
        </p:grpSpPr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9025" y="3605213"/>
              <a:ext cx="123825" cy="15716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>
            <a:spLocks/>
          </p:cNvSpPr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>
            <a:spLocks/>
          </p:cNvSpPr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>
            <a:spLocks/>
          </p:cNvSpPr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921031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24出自【趣你的PPT】(微信:qunideppt)：最优质的PPT资源库出自【趣你的PPT】(微信:qunideppt)：最优质的PPT资源库"/>
          <p:cNvGrpSpPr/>
          <p:nvPr/>
        </p:nvGrpSpPr>
        <p:grpSpPr>
          <a:xfrm>
            <a:off x="6477186" y="1918657"/>
            <a:ext cx="810015" cy="698288"/>
            <a:chOff x="6162999" y="1918657"/>
            <a:chExt cx="810015" cy="698288"/>
          </a:xfrm>
          <a:solidFill>
            <a:schemeClr val="bg1"/>
          </a:solidFill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6162999" y="1918657"/>
              <a:ext cx="810015" cy="69828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>
                <a:solidFill>
                  <a:srgbClr val="000000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6401160" y="1971622"/>
              <a:ext cx="353355" cy="5832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20555" y="1562966"/>
            <a:ext cx="5277106" cy="4812307"/>
            <a:chOff x="720555" y="1562966"/>
            <a:chExt cx="5277106" cy="4812307"/>
          </a:xfrm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3836" y="3092426"/>
              <a:ext cx="2190724" cy="536579"/>
            </a:xfrm>
            <a:custGeom>
              <a:avLst/>
              <a:gdLst>
                <a:gd name="T0" fmla="*/ 0 w 1194"/>
                <a:gd name="T1" fmla="*/ 97 h 292"/>
                <a:gd name="T2" fmla="*/ 716 w 1194"/>
                <a:gd name="T3" fmla="*/ 93 h 292"/>
                <a:gd name="T4" fmla="*/ 1194 w 1194"/>
                <a:gd name="T5" fmla="*/ 0 h 292"/>
                <a:gd name="T6" fmla="*/ 1154 w 1194"/>
                <a:gd name="T7" fmla="*/ 146 h 292"/>
                <a:gd name="T8" fmla="*/ 752 w 1194"/>
                <a:gd name="T9" fmla="*/ 212 h 292"/>
                <a:gd name="T10" fmla="*/ 267 w 1194"/>
                <a:gd name="T11" fmla="*/ 191 h 292"/>
                <a:gd name="T12" fmla="*/ 0 w 1194"/>
                <a:gd name="T13" fmla="*/ 9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4" h="292">
                  <a:moveTo>
                    <a:pt x="0" y="97"/>
                  </a:moveTo>
                  <a:cubicBezTo>
                    <a:pt x="0" y="97"/>
                    <a:pt x="420" y="10"/>
                    <a:pt x="716" y="93"/>
                  </a:cubicBezTo>
                  <a:cubicBezTo>
                    <a:pt x="1011" y="176"/>
                    <a:pt x="1144" y="53"/>
                    <a:pt x="1194" y="0"/>
                  </a:cubicBezTo>
                  <a:cubicBezTo>
                    <a:pt x="1154" y="146"/>
                    <a:pt x="1154" y="146"/>
                    <a:pt x="1154" y="146"/>
                  </a:cubicBezTo>
                  <a:cubicBezTo>
                    <a:pt x="1154" y="146"/>
                    <a:pt x="1071" y="292"/>
                    <a:pt x="752" y="212"/>
                  </a:cubicBezTo>
                  <a:cubicBezTo>
                    <a:pt x="595" y="173"/>
                    <a:pt x="467" y="150"/>
                    <a:pt x="267" y="191"/>
                  </a:cubicBezTo>
                  <a:cubicBezTo>
                    <a:pt x="267" y="191"/>
                    <a:pt x="127" y="130"/>
                    <a:pt x="0" y="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5386" y="4047283"/>
              <a:ext cx="287308" cy="200689"/>
            </a:xfrm>
            <a:custGeom>
              <a:avLst/>
              <a:gdLst>
                <a:gd name="T0" fmla="*/ 9 w 156"/>
                <a:gd name="T1" fmla="*/ 0 h 109"/>
                <a:gd name="T2" fmla="*/ 47 w 156"/>
                <a:gd name="T3" fmla="*/ 5 h 109"/>
                <a:gd name="T4" fmla="*/ 50 w 156"/>
                <a:gd name="T5" fmla="*/ 3 h 109"/>
                <a:gd name="T6" fmla="*/ 58 w 156"/>
                <a:gd name="T7" fmla="*/ 2 h 109"/>
                <a:gd name="T8" fmla="*/ 61 w 156"/>
                <a:gd name="T9" fmla="*/ 2 h 109"/>
                <a:gd name="T10" fmla="*/ 62 w 156"/>
                <a:gd name="T11" fmla="*/ 2 h 109"/>
                <a:gd name="T12" fmla="*/ 65 w 156"/>
                <a:gd name="T13" fmla="*/ 2 h 109"/>
                <a:gd name="T14" fmla="*/ 108 w 156"/>
                <a:gd name="T15" fmla="*/ 1 h 109"/>
                <a:gd name="T16" fmla="*/ 115 w 156"/>
                <a:gd name="T17" fmla="*/ 8 h 109"/>
                <a:gd name="T18" fmla="*/ 108 w 156"/>
                <a:gd name="T19" fmla="*/ 15 h 109"/>
                <a:gd name="T20" fmla="*/ 76 w 156"/>
                <a:gd name="T21" fmla="*/ 16 h 109"/>
                <a:gd name="T22" fmla="*/ 81 w 156"/>
                <a:gd name="T23" fmla="*/ 59 h 109"/>
                <a:gd name="T24" fmla="*/ 106 w 156"/>
                <a:gd name="T25" fmla="*/ 59 h 109"/>
                <a:gd name="T26" fmla="*/ 111 w 156"/>
                <a:gd name="T27" fmla="*/ 60 h 109"/>
                <a:gd name="T28" fmla="*/ 150 w 156"/>
                <a:gd name="T29" fmla="*/ 77 h 109"/>
                <a:gd name="T30" fmla="*/ 154 w 156"/>
                <a:gd name="T31" fmla="*/ 88 h 109"/>
                <a:gd name="T32" fmla="*/ 143 w 156"/>
                <a:gd name="T33" fmla="*/ 92 h 109"/>
                <a:gd name="T34" fmla="*/ 106 w 156"/>
                <a:gd name="T35" fmla="*/ 75 h 109"/>
                <a:gd name="T36" fmla="*/ 63 w 156"/>
                <a:gd name="T37" fmla="*/ 75 h 109"/>
                <a:gd name="T38" fmla="*/ 61 w 156"/>
                <a:gd name="T39" fmla="*/ 75 h 109"/>
                <a:gd name="T40" fmla="*/ 58 w 156"/>
                <a:gd name="T41" fmla="*/ 98 h 109"/>
                <a:gd name="T42" fmla="*/ 56 w 156"/>
                <a:gd name="T43" fmla="*/ 101 h 109"/>
                <a:gd name="T44" fmla="*/ 48 w 156"/>
                <a:gd name="T45" fmla="*/ 107 h 109"/>
                <a:gd name="T46" fmla="*/ 11 w 156"/>
                <a:gd name="T47" fmla="*/ 109 h 109"/>
                <a:gd name="T48" fmla="*/ 3 w 156"/>
                <a:gd name="T49" fmla="*/ 100 h 109"/>
                <a:gd name="T50" fmla="*/ 12 w 156"/>
                <a:gd name="T51" fmla="*/ 92 h 109"/>
                <a:gd name="T52" fmla="*/ 42 w 156"/>
                <a:gd name="T53" fmla="*/ 91 h 109"/>
                <a:gd name="T54" fmla="*/ 46 w 156"/>
                <a:gd name="T55" fmla="*/ 67 h 109"/>
                <a:gd name="T56" fmla="*/ 46 w 156"/>
                <a:gd name="T57" fmla="*/ 65 h 109"/>
                <a:gd name="T58" fmla="*/ 40 w 156"/>
                <a:gd name="T59" fmla="*/ 21 h 109"/>
                <a:gd name="T60" fmla="*/ 40 w 156"/>
                <a:gd name="T61" fmla="*/ 18 h 109"/>
                <a:gd name="T62" fmla="*/ 7 w 156"/>
                <a:gd name="T63" fmla="*/ 14 h 109"/>
                <a:gd name="T64" fmla="*/ 1 w 156"/>
                <a:gd name="T65" fmla="*/ 6 h 109"/>
                <a:gd name="T66" fmla="*/ 9 w 156"/>
                <a:gd name="T6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6" h="109">
                  <a:moveTo>
                    <a:pt x="9" y="0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8" y="4"/>
                    <a:pt x="49" y="4"/>
                    <a:pt x="50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2"/>
                    <a:pt x="60" y="2"/>
                    <a:pt x="61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3" y="2"/>
                    <a:pt x="64" y="2"/>
                    <a:pt x="65" y="2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1" y="1"/>
                    <a:pt x="115" y="4"/>
                    <a:pt x="115" y="8"/>
                  </a:cubicBezTo>
                  <a:cubicBezTo>
                    <a:pt x="115" y="12"/>
                    <a:pt x="112" y="15"/>
                    <a:pt x="108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7" y="59"/>
                    <a:pt x="109" y="59"/>
                    <a:pt x="111" y="60"/>
                  </a:cubicBezTo>
                  <a:cubicBezTo>
                    <a:pt x="150" y="77"/>
                    <a:pt x="150" y="77"/>
                    <a:pt x="150" y="77"/>
                  </a:cubicBezTo>
                  <a:cubicBezTo>
                    <a:pt x="154" y="79"/>
                    <a:pt x="156" y="84"/>
                    <a:pt x="154" y="88"/>
                  </a:cubicBezTo>
                  <a:cubicBezTo>
                    <a:pt x="152" y="92"/>
                    <a:pt x="147" y="94"/>
                    <a:pt x="143" y="92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2" y="75"/>
                    <a:pt x="62" y="75"/>
                    <a:pt x="61" y="75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9"/>
                    <a:pt x="57" y="100"/>
                    <a:pt x="56" y="101"/>
                  </a:cubicBezTo>
                  <a:cubicBezTo>
                    <a:pt x="55" y="105"/>
                    <a:pt x="52" y="107"/>
                    <a:pt x="48" y="107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6" y="108"/>
                    <a:pt x="3" y="105"/>
                    <a:pt x="3" y="100"/>
                  </a:cubicBezTo>
                  <a:cubicBezTo>
                    <a:pt x="4" y="95"/>
                    <a:pt x="8" y="92"/>
                    <a:pt x="12" y="92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6" y="6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0"/>
                    <a:pt x="40" y="19"/>
                    <a:pt x="40" y="18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0"/>
                    <a:pt x="1" y="6"/>
                  </a:cubicBezTo>
                  <a:cubicBezTo>
                    <a:pt x="1" y="3"/>
                    <a:pt x="5" y="0"/>
                    <a:pt x="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42987" y="3990245"/>
              <a:ext cx="61264" cy="59150"/>
            </a:xfrm>
            <a:custGeom>
              <a:avLst/>
              <a:gdLst>
                <a:gd name="T0" fmla="*/ 19 w 33"/>
                <a:gd name="T1" fmla="*/ 31 h 32"/>
                <a:gd name="T2" fmla="*/ 1 w 33"/>
                <a:gd name="T3" fmla="*/ 18 h 32"/>
                <a:gd name="T4" fmla="*/ 14 w 33"/>
                <a:gd name="T5" fmla="*/ 1 h 32"/>
                <a:gd name="T6" fmla="*/ 32 w 33"/>
                <a:gd name="T7" fmla="*/ 14 h 32"/>
                <a:gd name="T8" fmla="*/ 19 w 33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9" y="31"/>
                  </a:moveTo>
                  <a:cubicBezTo>
                    <a:pt x="10" y="32"/>
                    <a:pt x="2" y="27"/>
                    <a:pt x="1" y="18"/>
                  </a:cubicBezTo>
                  <a:cubicBezTo>
                    <a:pt x="0" y="10"/>
                    <a:pt x="6" y="2"/>
                    <a:pt x="14" y="1"/>
                  </a:cubicBezTo>
                  <a:cubicBezTo>
                    <a:pt x="23" y="0"/>
                    <a:pt x="31" y="6"/>
                    <a:pt x="32" y="14"/>
                  </a:cubicBezTo>
                  <a:cubicBezTo>
                    <a:pt x="33" y="22"/>
                    <a:pt x="27" y="30"/>
                    <a:pt x="19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8233" y="4714837"/>
              <a:ext cx="428850" cy="213364"/>
            </a:xfrm>
            <a:custGeom>
              <a:avLst/>
              <a:gdLst>
                <a:gd name="T0" fmla="*/ 207 w 233"/>
                <a:gd name="T1" fmla="*/ 16 h 116"/>
                <a:gd name="T2" fmla="*/ 171 w 233"/>
                <a:gd name="T3" fmla="*/ 31 h 116"/>
                <a:gd name="T4" fmla="*/ 168 w 233"/>
                <a:gd name="T5" fmla="*/ 31 h 116"/>
                <a:gd name="T6" fmla="*/ 133 w 233"/>
                <a:gd name="T7" fmla="*/ 41 h 116"/>
                <a:gd name="T8" fmla="*/ 80 w 233"/>
                <a:gd name="T9" fmla="*/ 41 h 116"/>
                <a:gd name="T10" fmla="*/ 75 w 233"/>
                <a:gd name="T11" fmla="*/ 42 h 116"/>
                <a:gd name="T12" fmla="*/ 74 w 233"/>
                <a:gd name="T13" fmla="*/ 41 h 116"/>
                <a:gd name="T14" fmla="*/ 27 w 233"/>
                <a:gd name="T15" fmla="*/ 3 h 116"/>
                <a:gd name="T16" fmla="*/ 15 w 233"/>
                <a:gd name="T17" fmla="*/ 4 h 116"/>
                <a:gd name="T18" fmla="*/ 16 w 233"/>
                <a:gd name="T19" fmla="*/ 17 h 116"/>
                <a:gd name="T20" fmla="*/ 61 w 233"/>
                <a:gd name="T21" fmla="*/ 52 h 116"/>
                <a:gd name="T22" fmla="*/ 60 w 233"/>
                <a:gd name="T23" fmla="*/ 55 h 116"/>
                <a:gd name="T24" fmla="*/ 60 w 233"/>
                <a:gd name="T25" fmla="*/ 70 h 116"/>
                <a:gd name="T26" fmla="*/ 60 w 233"/>
                <a:gd name="T27" fmla="*/ 73 h 116"/>
                <a:gd name="T28" fmla="*/ 6 w 233"/>
                <a:gd name="T29" fmla="*/ 98 h 116"/>
                <a:gd name="T30" fmla="*/ 2 w 233"/>
                <a:gd name="T31" fmla="*/ 110 h 116"/>
                <a:gd name="T32" fmla="*/ 13 w 233"/>
                <a:gd name="T33" fmla="*/ 114 h 116"/>
                <a:gd name="T34" fmla="*/ 73 w 233"/>
                <a:gd name="T35" fmla="*/ 86 h 116"/>
                <a:gd name="T36" fmla="*/ 75 w 233"/>
                <a:gd name="T37" fmla="*/ 85 h 116"/>
                <a:gd name="T38" fmla="*/ 133 w 233"/>
                <a:gd name="T39" fmla="*/ 85 h 116"/>
                <a:gd name="T40" fmla="*/ 136 w 233"/>
                <a:gd name="T41" fmla="*/ 84 h 116"/>
                <a:gd name="T42" fmla="*/ 169 w 233"/>
                <a:gd name="T43" fmla="*/ 91 h 116"/>
                <a:gd name="T44" fmla="*/ 176 w 233"/>
                <a:gd name="T45" fmla="*/ 91 h 116"/>
                <a:gd name="T46" fmla="*/ 226 w 233"/>
                <a:gd name="T47" fmla="*/ 74 h 116"/>
                <a:gd name="T48" fmla="*/ 232 w 233"/>
                <a:gd name="T49" fmla="*/ 61 h 116"/>
                <a:gd name="T50" fmla="*/ 219 w 233"/>
                <a:gd name="T51" fmla="*/ 55 h 116"/>
                <a:gd name="T52" fmla="*/ 172 w 233"/>
                <a:gd name="T53" fmla="*/ 71 h 116"/>
                <a:gd name="T54" fmla="*/ 141 w 233"/>
                <a:gd name="T55" fmla="*/ 65 h 116"/>
                <a:gd name="T56" fmla="*/ 142 w 233"/>
                <a:gd name="T57" fmla="*/ 60 h 116"/>
                <a:gd name="T58" fmla="*/ 170 w 233"/>
                <a:gd name="T59" fmla="*/ 52 h 116"/>
                <a:gd name="T60" fmla="*/ 175 w 233"/>
                <a:gd name="T61" fmla="*/ 51 h 116"/>
                <a:gd name="T62" fmla="*/ 217 w 233"/>
                <a:gd name="T63" fmla="*/ 34 h 116"/>
                <a:gd name="T64" fmla="*/ 221 w 233"/>
                <a:gd name="T65" fmla="*/ 20 h 116"/>
                <a:gd name="T66" fmla="*/ 207 w 233"/>
                <a:gd name="T6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3" h="116">
                  <a:moveTo>
                    <a:pt x="207" y="16"/>
                  </a:moveTo>
                  <a:cubicBezTo>
                    <a:pt x="171" y="31"/>
                    <a:pt x="171" y="31"/>
                    <a:pt x="171" y="31"/>
                  </a:cubicBezTo>
                  <a:cubicBezTo>
                    <a:pt x="170" y="31"/>
                    <a:pt x="169" y="31"/>
                    <a:pt x="168" y="3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6" y="41"/>
                    <a:pt x="75" y="42"/>
                  </a:cubicBezTo>
                  <a:cubicBezTo>
                    <a:pt x="75" y="42"/>
                    <a:pt x="74" y="41"/>
                    <a:pt x="74" y="41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18" y="1"/>
                    <a:pt x="15" y="4"/>
                  </a:cubicBezTo>
                  <a:cubicBezTo>
                    <a:pt x="12" y="8"/>
                    <a:pt x="13" y="13"/>
                    <a:pt x="16" y="17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0" y="53"/>
                    <a:pt x="60" y="54"/>
                    <a:pt x="60" y="55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1"/>
                    <a:pt x="60" y="72"/>
                    <a:pt x="60" y="73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1" y="100"/>
                    <a:pt x="0" y="105"/>
                    <a:pt x="2" y="110"/>
                  </a:cubicBezTo>
                  <a:cubicBezTo>
                    <a:pt x="4" y="114"/>
                    <a:pt x="9" y="116"/>
                    <a:pt x="13" y="114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4" y="86"/>
                    <a:pt x="74" y="85"/>
                    <a:pt x="75" y="85"/>
                  </a:cubicBezTo>
                  <a:cubicBezTo>
                    <a:pt x="133" y="85"/>
                    <a:pt x="133" y="85"/>
                    <a:pt x="133" y="85"/>
                  </a:cubicBezTo>
                  <a:cubicBezTo>
                    <a:pt x="134" y="85"/>
                    <a:pt x="135" y="85"/>
                    <a:pt x="136" y="84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71" y="92"/>
                    <a:pt x="174" y="92"/>
                    <a:pt x="176" y="91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31" y="72"/>
                    <a:pt x="233" y="66"/>
                    <a:pt x="232" y="61"/>
                  </a:cubicBezTo>
                  <a:cubicBezTo>
                    <a:pt x="230" y="56"/>
                    <a:pt x="224" y="53"/>
                    <a:pt x="219" y="55"/>
                  </a:cubicBezTo>
                  <a:cubicBezTo>
                    <a:pt x="172" y="71"/>
                    <a:pt x="172" y="71"/>
                    <a:pt x="172" y="71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70" y="52"/>
                    <a:pt x="170" y="52"/>
                    <a:pt x="170" y="52"/>
                  </a:cubicBezTo>
                  <a:cubicBezTo>
                    <a:pt x="171" y="52"/>
                    <a:pt x="173" y="51"/>
                    <a:pt x="175" y="51"/>
                  </a:cubicBezTo>
                  <a:cubicBezTo>
                    <a:pt x="217" y="34"/>
                    <a:pt x="217" y="34"/>
                    <a:pt x="217" y="34"/>
                  </a:cubicBezTo>
                  <a:cubicBezTo>
                    <a:pt x="222" y="31"/>
                    <a:pt x="224" y="25"/>
                    <a:pt x="221" y="20"/>
                  </a:cubicBezTo>
                  <a:cubicBezTo>
                    <a:pt x="218" y="15"/>
                    <a:pt x="212" y="14"/>
                    <a:pt x="20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66259" y="4795112"/>
              <a:ext cx="61264" cy="61263"/>
            </a:xfrm>
            <a:custGeom>
              <a:avLst/>
              <a:gdLst>
                <a:gd name="T0" fmla="*/ 17 w 34"/>
                <a:gd name="T1" fmla="*/ 33 h 33"/>
                <a:gd name="T2" fmla="*/ 34 w 34"/>
                <a:gd name="T3" fmla="*/ 17 h 33"/>
                <a:gd name="T4" fmla="*/ 17 w 34"/>
                <a:gd name="T5" fmla="*/ 0 h 33"/>
                <a:gd name="T6" fmla="*/ 1 w 34"/>
                <a:gd name="T7" fmla="*/ 16 h 33"/>
                <a:gd name="T8" fmla="*/ 17 w 3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17" y="33"/>
                  </a:moveTo>
                  <a:cubicBezTo>
                    <a:pt x="26" y="33"/>
                    <a:pt x="33" y="26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1" y="7"/>
                    <a:pt x="1" y="16"/>
                  </a:cubicBezTo>
                  <a:cubicBezTo>
                    <a:pt x="0" y="26"/>
                    <a:pt x="8" y="33"/>
                    <a:pt x="17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92319" y="4653574"/>
              <a:ext cx="63377" cy="65488"/>
            </a:xfrm>
            <a:custGeom>
              <a:avLst/>
              <a:gdLst>
                <a:gd name="T0" fmla="*/ 17 w 35"/>
                <a:gd name="T1" fmla="*/ 35 h 35"/>
                <a:gd name="T2" fmla="*/ 35 w 35"/>
                <a:gd name="T3" fmla="*/ 18 h 35"/>
                <a:gd name="T4" fmla="*/ 18 w 35"/>
                <a:gd name="T5" fmla="*/ 0 h 35"/>
                <a:gd name="T6" fmla="*/ 0 w 35"/>
                <a:gd name="T7" fmla="*/ 17 h 35"/>
                <a:gd name="T8" fmla="*/ 17 w 35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1690" y="2505147"/>
              <a:ext cx="373923" cy="242939"/>
            </a:xfrm>
            <a:custGeom>
              <a:avLst/>
              <a:gdLst>
                <a:gd name="T0" fmla="*/ 195 w 204"/>
                <a:gd name="T1" fmla="*/ 80 h 132"/>
                <a:gd name="T2" fmla="*/ 161 w 204"/>
                <a:gd name="T3" fmla="*/ 78 h 132"/>
                <a:gd name="T4" fmla="*/ 159 w 204"/>
                <a:gd name="T5" fmla="*/ 78 h 132"/>
                <a:gd name="T6" fmla="*/ 128 w 204"/>
                <a:gd name="T7" fmla="*/ 73 h 132"/>
                <a:gd name="T8" fmla="*/ 86 w 204"/>
                <a:gd name="T9" fmla="*/ 54 h 132"/>
                <a:gd name="T10" fmla="*/ 82 w 204"/>
                <a:gd name="T11" fmla="*/ 52 h 132"/>
                <a:gd name="T12" fmla="*/ 81 w 204"/>
                <a:gd name="T13" fmla="*/ 52 h 132"/>
                <a:gd name="T14" fmla="*/ 58 w 204"/>
                <a:gd name="T15" fmla="*/ 5 h 132"/>
                <a:gd name="T16" fmla="*/ 48 w 204"/>
                <a:gd name="T17" fmla="*/ 2 h 132"/>
                <a:gd name="T18" fmla="*/ 45 w 204"/>
                <a:gd name="T19" fmla="*/ 12 h 132"/>
                <a:gd name="T20" fmla="*/ 67 w 204"/>
                <a:gd name="T21" fmla="*/ 56 h 132"/>
                <a:gd name="T22" fmla="*/ 66 w 204"/>
                <a:gd name="T23" fmla="*/ 57 h 132"/>
                <a:gd name="T24" fmla="*/ 60 w 204"/>
                <a:gd name="T25" fmla="*/ 69 h 132"/>
                <a:gd name="T26" fmla="*/ 59 w 204"/>
                <a:gd name="T27" fmla="*/ 72 h 132"/>
                <a:gd name="T28" fmla="*/ 7 w 204"/>
                <a:gd name="T29" fmla="*/ 72 h 132"/>
                <a:gd name="T30" fmla="*/ 0 w 204"/>
                <a:gd name="T31" fmla="*/ 80 h 132"/>
                <a:gd name="T32" fmla="*/ 8 w 204"/>
                <a:gd name="T33" fmla="*/ 87 h 132"/>
                <a:gd name="T34" fmla="*/ 65 w 204"/>
                <a:gd name="T35" fmla="*/ 87 h 132"/>
                <a:gd name="T36" fmla="*/ 66 w 204"/>
                <a:gd name="T37" fmla="*/ 86 h 132"/>
                <a:gd name="T38" fmla="*/ 112 w 204"/>
                <a:gd name="T39" fmla="*/ 107 h 132"/>
                <a:gd name="T40" fmla="*/ 115 w 204"/>
                <a:gd name="T41" fmla="*/ 108 h 132"/>
                <a:gd name="T42" fmla="*/ 138 w 204"/>
                <a:gd name="T43" fmla="*/ 124 h 132"/>
                <a:gd name="T44" fmla="*/ 144 w 204"/>
                <a:gd name="T45" fmla="*/ 127 h 132"/>
                <a:gd name="T46" fmla="*/ 188 w 204"/>
                <a:gd name="T47" fmla="*/ 131 h 132"/>
                <a:gd name="T48" fmla="*/ 198 w 204"/>
                <a:gd name="T49" fmla="*/ 123 h 132"/>
                <a:gd name="T50" fmla="*/ 190 w 204"/>
                <a:gd name="T51" fmla="*/ 114 h 132"/>
                <a:gd name="T52" fmla="*/ 148 w 204"/>
                <a:gd name="T53" fmla="*/ 110 h 132"/>
                <a:gd name="T54" fmla="*/ 126 w 204"/>
                <a:gd name="T55" fmla="*/ 95 h 132"/>
                <a:gd name="T56" fmla="*/ 128 w 204"/>
                <a:gd name="T57" fmla="*/ 91 h 132"/>
                <a:gd name="T58" fmla="*/ 152 w 204"/>
                <a:gd name="T59" fmla="*/ 94 h 132"/>
                <a:gd name="T60" fmla="*/ 157 w 204"/>
                <a:gd name="T61" fmla="*/ 95 h 132"/>
                <a:gd name="T62" fmla="*/ 196 w 204"/>
                <a:gd name="T63" fmla="*/ 97 h 132"/>
                <a:gd name="T64" fmla="*/ 204 w 204"/>
                <a:gd name="T65" fmla="*/ 88 h 132"/>
                <a:gd name="T66" fmla="*/ 195 w 204"/>
                <a:gd name="T67" fmla="*/ 8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" h="132">
                  <a:moveTo>
                    <a:pt x="195" y="80"/>
                  </a:moveTo>
                  <a:cubicBezTo>
                    <a:pt x="161" y="78"/>
                    <a:pt x="161" y="78"/>
                    <a:pt x="161" y="78"/>
                  </a:cubicBezTo>
                  <a:cubicBezTo>
                    <a:pt x="160" y="78"/>
                    <a:pt x="160" y="78"/>
                    <a:pt x="159" y="78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3"/>
                    <a:pt x="83" y="53"/>
                    <a:pt x="82" y="52"/>
                  </a:cubicBezTo>
                  <a:cubicBezTo>
                    <a:pt x="82" y="52"/>
                    <a:pt x="82" y="52"/>
                    <a:pt x="81" y="52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6" y="2"/>
                    <a:pt x="52" y="0"/>
                    <a:pt x="48" y="2"/>
                  </a:cubicBezTo>
                  <a:cubicBezTo>
                    <a:pt x="45" y="4"/>
                    <a:pt x="43" y="8"/>
                    <a:pt x="45" y="1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6" y="56"/>
                    <a:pt x="66" y="57"/>
                    <a:pt x="66" y="57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70"/>
                    <a:pt x="59" y="71"/>
                    <a:pt x="59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3" y="72"/>
                    <a:pt x="0" y="76"/>
                    <a:pt x="0" y="80"/>
                  </a:cubicBezTo>
                  <a:cubicBezTo>
                    <a:pt x="0" y="84"/>
                    <a:pt x="3" y="87"/>
                    <a:pt x="8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6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3" y="108"/>
                    <a:pt x="114" y="108"/>
                    <a:pt x="115" y="108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6"/>
                    <a:pt x="141" y="127"/>
                    <a:pt x="144" y="127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93" y="132"/>
                    <a:pt x="197" y="128"/>
                    <a:pt x="198" y="123"/>
                  </a:cubicBezTo>
                  <a:cubicBezTo>
                    <a:pt x="198" y="119"/>
                    <a:pt x="195" y="114"/>
                    <a:pt x="190" y="114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26" y="95"/>
                    <a:pt x="126" y="95"/>
                    <a:pt x="126" y="95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5"/>
                    <a:pt x="156" y="95"/>
                    <a:pt x="157" y="95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201" y="97"/>
                    <a:pt x="204" y="93"/>
                    <a:pt x="204" y="88"/>
                  </a:cubicBezTo>
                  <a:cubicBezTo>
                    <a:pt x="204" y="83"/>
                    <a:pt x="199" y="79"/>
                    <a:pt x="195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34504" y="2574860"/>
              <a:ext cx="61264" cy="59150"/>
            </a:xfrm>
            <a:custGeom>
              <a:avLst/>
              <a:gdLst>
                <a:gd name="T0" fmla="*/ 10 w 33"/>
                <a:gd name="T1" fmla="*/ 29 h 32"/>
                <a:gd name="T2" fmla="*/ 29 w 33"/>
                <a:gd name="T3" fmla="*/ 22 h 32"/>
                <a:gd name="T4" fmla="*/ 23 w 33"/>
                <a:gd name="T5" fmla="*/ 3 h 32"/>
                <a:gd name="T6" fmla="*/ 4 w 33"/>
                <a:gd name="T7" fmla="*/ 10 h 32"/>
                <a:gd name="T8" fmla="*/ 10 w 33"/>
                <a:gd name="T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0" y="29"/>
                  </a:moveTo>
                  <a:cubicBezTo>
                    <a:pt x="17" y="32"/>
                    <a:pt x="26" y="29"/>
                    <a:pt x="29" y="22"/>
                  </a:cubicBezTo>
                  <a:cubicBezTo>
                    <a:pt x="33" y="15"/>
                    <a:pt x="30" y="7"/>
                    <a:pt x="23" y="3"/>
                  </a:cubicBezTo>
                  <a:cubicBezTo>
                    <a:pt x="15" y="0"/>
                    <a:pt x="7" y="3"/>
                    <a:pt x="4" y="10"/>
                  </a:cubicBezTo>
                  <a:cubicBezTo>
                    <a:pt x="0" y="17"/>
                    <a:pt x="3" y="25"/>
                    <a:pt x="1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7229" y="2230520"/>
              <a:ext cx="211256" cy="105626"/>
            </a:xfrm>
            <a:custGeom>
              <a:avLst/>
              <a:gdLst>
                <a:gd name="T0" fmla="*/ 108 w 116"/>
                <a:gd name="T1" fmla="*/ 23 h 57"/>
                <a:gd name="T2" fmla="*/ 89 w 116"/>
                <a:gd name="T3" fmla="*/ 27 h 57"/>
                <a:gd name="T4" fmla="*/ 88 w 116"/>
                <a:gd name="T5" fmla="*/ 27 h 57"/>
                <a:gd name="T6" fmla="*/ 70 w 116"/>
                <a:gd name="T7" fmla="*/ 29 h 57"/>
                <a:gd name="T8" fmla="*/ 44 w 116"/>
                <a:gd name="T9" fmla="*/ 24 h 57"/>
                <a:gd name="T10" fmla="*/ 42 w 116"/>
                <a:gd name="T11" fmla="*/ 24 h 57"/>
                <a:gd name="T12" fmla="*/ 41 w 116"/>
                <a:gd name="T13" fmla="*/ 24 h 57"/>
                <a:gd name="T14" fmla="*/ 22 w 116"/>
                <a:gd name="T15" fmla="*/ 2 h 57"/>
                <a:gd name="T16" fmla="*/ 16 w 116"/>
                <a:gd name="T17" fmla="*/ 1 h 57"/>
                <a:gd name="T18" fmla="*/ 16 w 116"/>
                <a:gd name="T19" fmla="*/ 7 h 57"/>
                <a:gd name="T20" fmla="*/ 34 w 116"/>
                <a:gd name="T21" fmla="*/ 28 h 57"/>
                <a:gd name="T22" fmla="*/ 33 w 116"/>
                <a:gd name="T23" fmla="*/ 29 h 57"/>
                <a:gd name="T24" fmla="*/ 32 w 116"/>
                <a:gd name="T25" fmla="*/ 37 h 57"/>
                <a:gd name="T26" fmla="*/ 32 w 116"/>
                <a:gd name="T27" fmla="*/ 38 h 57"/>
                <a:gd name="T28" fmla="*/ 4 w 116"/>
                <a:gd name="T29" fmla="*/ 46 h 57"/>
                <a:gd name="T30" fmla="*/ 1 w 116"/>
                <a:gd name="T31" fmla="*/ 51 h 57"/>
                <a:gd name="T32" fmla="*/ 6 w 116"/>
                <a:gd name="T33" fmla="*/ 54 h 57"/>
                <a:gd name="T34" fmla="*/ 37 w 116"/>
                <a:gd name="T35" fmla="*/ 45 h 57"/>
                <a:gd name="T36" fmla="*/ 38 w 116"/>
                <a:gd name="T37" fmla="*/ 45 h 57"/>
                <a:gd name="T38" fmla="*/ 66 w 116"/>
                <a:gd name="T39" fmla="*/ 50 h 57"/>
                <a:gd name="T40" fmla="*/ 68 w 116"/>
                <a:gd name="T41" fmla="*/ 50 h 57"/>
                <a:gd name="T42" fmla="*/ 83 w 116"/>
                <a:gd name="T43" fmla="*/ 56 h 57"/>
                <a:gd name="T44" fmla="*/ 86 w 116"/>
                <a:gd name="T45" fmla="*/ 56 h 57"/>
                <a:gd name="T46" fmla="*/ 111 w 116"/>
                <a:gd name="T47" fmla="*/ 52 h 57"/>
                <a:gd name="T48" fmla="*/ 115 w 116"/>
                <a:gd name="T49" fmla="*/ 47 h 57"/>
                <a:gd name="T50" fmla="*/ 110 w 116"/>
                <a:gd name="T51" fmla="*/ 43 h 57"/>
                <a:gd name="T52" fmla="*/ 86 w 116"/>
                <a:gd name="T53" fmla="*/ 47 h 57"/>
                <a:gd name="T54" fmla="*/ 72 w 116"/>
                <a:gd name="T55" fmla="*/ 41 h 57"/>
                <a:gd name="T56" fmla="*/ 72 w 116"/>
                <a:gd name="T57" fmla="*/ 39 h 57"/>
                <a:gd name="T58" fmla="*/ 86 w 116"/>
                <a:gd name="T59" fmla="*/ 37 h 57"/>
                <a:gd name="T60" fmla="*/ 89 w 116"/>
                <a:gd name="T61" fmla="*/ 37 h 57"/>
                <a:gd name="T62" fmla="*/ 111 w 116"/>
                <a:gd name="T63" fmla="*/ 32 h 57"/>
                <a:gd name="T64" fmla="*/ 114 w 116"/>
                <a:gd name="T65" fmla="*/ 26 h 57"/>
                <a:gd name="T66" fmla="*/ 108 w 116"/>
                <a:gd name="T67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6" h="57">
                  <a:moveTo>
                    <a:pt x="108" y="23"/>
                  </a:moveTo>
                  <a:cubicBezTo>
                    <a:pt x="89" y="27"/>
                    <a:pt x="89" y="27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2" y="24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8" y="0"/>
                    <a:pt x="16" y="1"/>
                  </a:cubicBezTo>
                  <a:cubicBezTo>
                    <a:pt x="14" y="3"/>
                    <a:pt x="14" y="5"/>
                    <a:pt x="16" y="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4" y="29"/>
                    <a:pt x="33" y="2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8"/>
                    <a:pt x="32" y="38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6"/>
                    <a:pt x="0" y="49"/>
                    <a:pt x="1" y="51"/>
                  </a:cubicBezTo>
                  <a:cubicBezTo>
                    <a:pt x="1" y="53"/>
                    <a:pt x="4" y="54"/>
                    <a:pt x="6" y="54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5"/>
                    <a:pt x="38" y="45"/>
                    <a:pt x="38" y="4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7" y="50"/>
                    <a:pt x="67" y="50"/>
                    <a:pt x="68" y="50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4" y="56"/>
                    <a:pt x="85" y="57"/>
                    <a:pt x="86" y="56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4" y="52"/>
                    <a:pt x="116" y="49"/>
                    <a:pt x="115" y="47"/>
                  </a:cubicBezTo>
                  <a:cubicBezTo>
                    <a:pt x="115" y="44"/>
                    <a:pt x="113" y="42"/>
                    <a:pt x="110" y="43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7" y="37"/>
                    <a:pt x="88" y="37"/>
                    <a:pt x="89" y="37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3" y="32"/>
                    <a:pt x="115" y="29"/>
                    <a:pt x="114" y="26"/>
                  </a:cubicBezTo>
                  <a:cubicBezTo>
                    <a:pt x="113" y="24"/>
                    <a:pt x="110" y="22"/>
                    <a:pt x="108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0467" y="2268546"/>
              <a:ext cx="31688" cy="33800"/>
            </a:xfrm>
            <a:custGeom>
              <a:avLst/>
              <a:gdLst>
                <a:gd name="T0" fmla="*/ 7 w 18"/>
                <a:gd name="T1" fmla="*/ 17 h 18"/>
                <a:gd name="T2" fmla="*/ 17 w 18"/>
                <a:gd name="T3" fmla="*/ 11 h 18"/>
                <a:gd name="T4" fmla="*/ 10 w 18"/>
                <a:gd name="T5" fmla="*/ 1 h 18"/>
                <a:gd name="T6" fmla="*/ 1 w 18"/>
                <a:gd name="T7" fmla="*/ 8 h 18"/>
                <a:gd name="T8" fmla="*/ 7 w 18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7" y="17"/>
                  </a:moveTo>
                  <a:cubicBezTo>
                    <a:pt x="12" y="18"/>
                    <a:pt x="16" y="15"/>
                    <a:pt x="17" y="11"/>
                  </a:cubicBezTo>
                  <a:cubicBezTo>
                    <a:pt x="18" y="6"/>
                    <a:pt x="15" y="2"/>
                    <a:pt x="10" y="1"/>
                  </a:cubicBezTo>
                  <a:cubicBezTo>
                    <a:pt x="6" y="0"/>
                    <a:pt x="2" y="3"/>
                    <a:pt x="1" y="8"/>
                  </a:cubicBezTo>
                  <a:cubicBezTo>
                    <a:pt x="0" y="12"/>
                    <a:pt x="3" y="16"/>
                    <a:pt x="7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95158" y="2040394"/>
              <a:ext cx="213369" cy="103513"/>
            </a:xfrm>
            <a:custGeom>
              <a:avLst/>
              <a:gdLst>
                <a:gd name="T0" fmla="*/ 108 w 116"/>
                <a:gd name="T1" fmla="*/ 24 h 57"/>
                <a:gd name="T2" fmla="*/ 89 w 116"/>
                <a:gd name="T3" fmla="*/ 28 h 57"/>
                <a:gd name="T4" fmla="*/ 88 w 116"/>
                <a:gd name="T5" fmla="*/ 28 h 57"/>
                <a:gd name="T6" fmla="*/ 70 w 116"/>
                <a:gd name="T7" fmla="*/ 30 h 57"/>
                <a:gd name="T8" fmla="*/ 44 w 116"/>
                <a:gd name="T9" fmla="*/ 25 h 57"/>
                <a:gd name="T10" fmla="*/ 42 w 116"/>
                <a:gd name="T11" fmla="*/ 25 h 57"/>
                <a:gd name="T12" fmla="*/ 42 w 116"/>
                <a:gd name="T13" fmla="*/ 25 h 57"/>
                <a:gd name="T14" fmla="*/ 22 w 116"/>
                <a:gd name="T15" fmla="*/ 2 h 57"/>
                <a:gd name="T16" fmla="*/ 16 w 116"/>
                <a:gd name="T17" fmla="*/ 2 h 57"/>
                <a:gd name="T18" fmla="*/ 16 w 116"/>
                <a:gd name="T19" fmla="*/ 8 h 57"/>
                <a:gd name="T20" fmla="*/ 34 w 116"/>
                <a:gd name="T21" fmla="*/ 29 h 57"/>
                <a:gd name="T22" fmla="*/ 34 w 116"/>
                <a:gd name="T23" fmla="*/ 30 h 57"/>
                <a:gd name="T24" fmla="*/ 32 w 116"/>
                <a:gd name="T25" fmla="*/ 37 h 57"/>
                <a:gd name="T26" fmla="*/ 32 w 116"/>
                <a:gd name="T27" fmla="*/ 39 h 57"/>
                <a:gd name="T28" fmla="*/ 4 w 116"/>
                <a:gd name="T29" fmla="*/ 46 h 57"/>
                <a:gd name="T30" fmla="*/ 1 w 116"/>
                <a:gd name="T31" fmla="*/ 51 h 57"/>
                <a:gd name="T32" fmla="*/ 6 w 116"/>
                <a:gd name="T33" fmla="*/ 54 h 57"/>
                <a:gd name="T34" fmla="*/ 38 w 116"/>
                <a:gd name="T35" fmla="*/ 46 h 57"/>
                <a:gd name="T36" fmla="*/ 38 w 116"/>
                <a:gd name="T37" fmla="*/ 46 h 57"/>
                <a:gd name="T38" fmla="*/ 67 w 116"/>
                <a:gd name="T39" fmla="*/ 51 h 57"/>
                <a:gd name="T40" fmla="*/ 68 w 116"/>
                <a:gd name="T41" fmla="*/ 51 h 57"/>
                <a:gd name="T42" fmla="*/ 83 w 116"/>
                <a:gd name="T43" fmla="*/ 56 h 57"/>
                <a:gd name="T44" fmla="*/ 87 w 116"/>
                <a:gd name="T45" fmla="*/ 57 h 57"/>
                <a:gd name="T46" fmla="*/ 112 w 116"/>
                <a:gd name="T47" fmla="*/ 53 h 57"/>
                <a:gd name="T48" fmla="*/ 116 w 116"/>
                <a:gd name="T49" fmla="*/ 47 h 57"/>
                <a:gd name="T50" fmla="*/ 110 w 116"/>
                <a:gd name="T51" fmla="*/ 43 h 57"/>
                <a:gd name="T52" fmla="*/ 87 w 116"/>
                <a:gd name="T53" fmla="*/ 47 h 57"/>
                <a:gd name="T54" fmla="*/ 72 w 116"/>
                <a:gd name="T55" fmla="*/ 42 h 57"/>
                <a:gd name="T56" fmla="*/ 73 w 116"/>
                <a:gd name="T57" fmla="*/ 39 h 57"/>
                <a:gd name="T58" fmla="*/ 87 w 116"/>
                <a:gd name="T59" fmla="*/ 38 h 57"/>
                <a:gd name="T60" fmla="*/ 90 w 116"/>
                <a:gd name="T61" fmla="*/ 38 h 57"/>
                <a:gd name="T62" fmla="*/ 111 w 116"/>
                <a:gd name="T63" fmla="*/ 33 h 57"/>
                <a:gd name="T64" fmla="*/ 114 w 116"/>
                <a:gd name="T65" fmla="*/ 27 h 57"/>
                <a:gd name="T66" fmla="*/ 108 w 116"/>
                <a:gd name="T67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6" h="57">
                  <a:moveTo>
                    <a:pt x="108" y="24"/>
                  </a:move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8" y="28"/>
                    <a:pt x="88" y="2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3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18" y="0"/>
                    <a:pt x="16" y="2"/>
                  </a:cubicBezTo>
                  <a:cubicBezTo>
                    <a:pt x="15" y="3"/>
                    <a:pt x="14" y="6"/>
                    <a:pt x="16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8"/>
                    <a:pt x="32" y="38"/>
                    <a:pt x="32" y="3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" y="47"/>
                    <a:pt x="0" y="49"/>
                    <a:pt x="1" y="51"/>
                  </a:cubicBezTo>
                  <a:cubicBezTo>
                    <a:pt x="2" y="54"/>
                    <a:pt x="4" y="55"/>
                    <a:pt x="6" y="54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1"/>
                    <a:pt x="68" y="51"/>
                    <a:pt x="68" y="51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4" y="57"/>
                    <a:pt x="85" y="57"/>
                    <a:pt x="87" y="57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5" y="52"/>
                    <a:pt x="116" y="50"/>
                    <a:pt x="116" y="47"/>
                  </a:cubicBezTo>
                  <a:cubicBezTo>
                    <a:pt x="115" y="45"/>
                    <a:pt x="113" y="43"/>
                    <a:pt x="110" y="43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8" y="38"/>
                    <a:pt x="89" y="38"/>
                    <a:pt x="90" y="38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4" y="32"/>
                    <a:pt x="115" y="29"/>
                    <a:pt x="114" y="27"/>
                  </a:cubicBezTo>
                  <a:cubicBezTo>
                    <a:pt x="113" y="24"/>
                    <a:pt x="110" y="23"/>
                    <a:pt x="108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0509" y="2080532"/>
              <a:ext cx="31688" cy="33800"/>
            </a:xfrm>
            <a:custGeom>
              <a:avLst/>
              <a:gdLst>
                <a:gd name="T0" fmla="*/ 8 w 18"/>
                <a:gd name="T1" fmla="*/ 17 h 18"/>
                <a:gd name="T2" fmla="*/ 17 w 18"/>
                <a:gd name="T3" fmla="*/ 10 h 18"/>
                <a:gd name="T4" fmla="*/ 11 w 18"/>
                <a:gd name="T5" fmla="*/ 1 h 18"/>
                <a:gd name="T6" fmla="*/ 1 w 18"/>
                <a:gd name="T7" fmla="*/ 7 h 18"/>
                <a:gd name="T8" fmla="*/ 8 w 18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8" y="17"/>
                  </a:moveTo>
                  <a:cubicBezTo>
                    <a:pt x="12" y="18"/>
                    <a:pt x="16" y="15"/>
                    <a:pt x="17" y="10"/>
                  </a:cubicBezTo>
                  <a:cubicBezTo>
                    <a:pt x="18" y="6"/>
                    <a:pt x="15" y="2"/>
                    <a:pt x="11" y="1"/>
                  </a:cubicBezTo>
                  <a:cubicBezTo>
                    <a:pt x="6" y="0"/>
                    <a:pt x="2" y="3"/>
                    <a:pt x="1" y="7"/>
                  </a:cubicBezTo>
                  <a:cubicBezTo>
                    <a:pt x="0" y="12"/>
                    <a:pt x="3" y="16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4351" y="1565079"/>
              <a:ext cx="245057" cy="213364"/>
            </a:xfrm>
            <a:custGeom>
              <a:avLst/>
              <a:gdLst>
                <a:gd name="T0" fmla="*/ 129 w 134"/>
                <a:gd name="T1" fmla="*/ 82 h 116"/>
                <a:gd name="T2" fmla="*/ 107 w 134"/>
                <a:gd name="T3" fmla="*/ 74 h 116"/>
                <a:gd name="T4" fmla="*/ 106 w 134"/>
                <a:gd name="T5" fmla="*/ 73 h 116"/>
                <a:gd name="T6" fmla="*/ 86 w 134"/>
                <a:gd name="T7" fmla="*/ 63 h 116"/>
                <a:gd name="T8" fmla="*/ 63 w 134"/>
                <a:gd name="T9" fmla="*/ 42 h 116"/>
                <a:gd name="T10" fmla="*/ 61 w 134"/>
                <a:gd name="T11" fmla="*/ 40 h 116"/>
                <a:gd name="T12" fmla="*/ 61 w 134"/>
                <a:gd name="T13" fmla="*/ 40 h 116"/>
                <a:gd name="T14" fmla="*/ 55 w 134"/>
                <a:gd name="T15" fmla="*/ 4 h 116"/>
                <a:gd name="T16" fmla="*/ 49 w 134"/>
                <a:gd name="T17" fmla="*/ 0 h 116"/>
                <a:gd name="T18" fmla="*/ 45 w 134"/>
                <a:gd name="T19" fmla="*/ 6 h 116"/>
                <a:gd name="T20" fmla="*/ 50 w 134"/>
                <a:gd name="T21" fmla="*/ 39 h 116"/>
                <a:gd name="T22" fmla="*/ 49 w 134"/>
                <a:gd name="T23" fmla="*/ 40 h 116"/>
                <a:gd name="T24" fmla="*/ 43 w 134"/>
                <a:gd name="T25" fmla="*/ 47 h 116"/>
                <a:gd name="T26" fmla="*/ 42 w 134"/>
                <a:gd name="T27" fmla="*/ 48 h 116"/>
                <a:gd name="T28" fmla="*/ 8 w 134"/>
                <a:gd name="T29" fmla="*/ 37 h 116"/>
                <a:gd name="T30" fmla="*/ 1 w 134"/>
                <a:gd name="T31" fmla="*/ 41 h 116"/>
                <a:gd name="T32" fmla="*/ 5 w 134"/>
                <a:gd name="T33" fmla="*/ 47 h 116"/>
                <a:gd name="T34" fmla="*/ 42 w 134"/>
                <a:gd name="T35" fmla="*/ 59 h 116"/>
                <a:gd name="T36" fmla="*/ 43 w 134"/>
                <a:gd name="T37" fmla="*/ 59 h 116"/>
                <a:gd name="T38" fmla="*/ 69 w 134"/>
                <a:gd name="T39" fmla="*/ 82 h 116"/>
                <a:gd name="T40" fmla="*/ 70 w 134"/>
                <a:gd name="T41" fmla="*/ 83 h 116"/>
                <a:gd name="T42" fmla="*/ 82 w 134"/>
                <a:gd name="T43" fmla="*/ 99 h 116"/>
                <a:gd name="T44" fmla="*/ 85 w 134"/>
                <a:gd name="T45" fmla="*/ 102 h 116"/>
                <a:gd name="T46" fmla="*/ 114 w 134"/>
                <a:gd name="T47" fmla="*/ 114 h 116"/>
                <a:gd name="T48" fmla="*/ 122 w 134"/>
                <a:gd name="T49" fmla="*/ 111 h 116"/>
                <a:gd name="T50" fmla="*/ 119 w 134"/>
                <a:gd name="T51" fmla="*/ 103 h 116"/>
                <a:gd name="T52" fmla="*/ 92 w 134"/>
                <a:gd name="T53" fmla="*/ 92 h 116"/>
                <a:gd name="T54" fmla="*/ 80 w 134"/>
                <a:gd name="T55" fmla="*/ 77 h 116"/>
                <a:gd name="T56" fmla="*/ 83 w 134"/>
                <a:gd name="T57" fmla="*/ 75 h 116"/>
                <a:gd name="T58" fmla="*/ 98 w 134"/>
                <a:gd name="T59" fmla="*/ 82 h 116"/>
                <a:gd name="T60" fmla="*/ 101 w 134"/>
                <a:gd name="T61" fmla="*/ 84 h 116"/>
                <a:gd name="T62" fmla="*/ 126 w 134"/>
                <a:gd name="T63" fmla="*/ 94 h 116"/>
                <a:gd name="T64" fmla="*/ 133 w 134"/>
                <a:gd name="T65" fmla="*/ 89 h 116"/>
                <a:gd name="T66" fmla="*/ 129 w 134"/>
                <a:gd name="T67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16">
                  <a:moveTo>
                    <a:pt x="129" y="82"/>
                  </a:move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6" y="73"/>
                    <a:pt x="106" y="7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2" y="41"/>
                    <a:pt x="61" y="41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2"/>
                    <a:pt x="52" y="0"/>
                    <a:pt x="49" y="0"/>
                  </a:cubicBezTo>
                  <a:cubicBezTo>
                    <a:pt x="46" y="0"/>
                    <a:pt x="45" y="3"/>
                    <a:pt x="45" y="6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0" y="39"/>
                    <a:pt x="49" y="40"/>
                    <a:pt x="49" y="4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2" y="47"/>
                    <a:pt x="42" y="48"/>
                    <a:pt x="42" y="48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5" y="37"/>
                    <a:pt x="2" y="38"/>
                    <a:pt x="1" y="41"/>
                  </a:cubicBezTo>
                  <a:cubicBezTo>
                    <a:pt x="0" y="43"/>
                    <a:pt x="2" y="46"/>
                    <a:pt x="5" y="47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3" y="101"/>
                    <a:pt x="84" y="102"/>
                    <a:pt x="85" y="102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7" y="116"/>
                    <a:pt x="121" y="114"/>
                    <a:pt x="122" y="111"/>
                  </a:cubicBezTo>
                  <a:cubicBezTo>
                    <a:pt x="123" y="108"/>
                    <a:pt x="122" y="105"/>
                    <a:pt x="119" y="103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9" y="83"/>
                    <a:pt x="100" y="84"/>
                    <a:pt x="101" y="84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129" y="94"/>
                    <a:pt x="133" y="92"/>
                    <a:pt x="133" y="89"/>
                  </a:cubicBezTo>
                  <a:cubicBezTo>
                    <a:pt x="134" y="86"/>
                    <a:pt x="132" y="83"/>
                    <a:pt x="129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2940" y="1607329"/>
              <a:ext cx="38026" cy="38025"/>
            </a:xfrm>
            <a:custGeom>
              <a:avLst/>
              <a:gdLst>
                <a:gd name="T0" fmla="*/ 4 w 21"/>
                <a:gd name="T1" fmla="*/ 18 h 21"/>
                <a:gd name="T2" fmla="*/ 18 w 21"/>
                <a:gd name="T3" fmla="*/ 17 h 21"/>
                <a:gd name="T4" fmla="*/ 17 w 21"/>
                <a:gd name="T5" fmla="*/ 3 h 21"/>
                <a:gd name="T6" fmla="*/ 3 w 21"/>
                <a:gd name="T7" fmla="*/ 4 h 21"/>
                <a:gd name="T8" fmla="*/ 4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4" y="18"/>
                  </a:moveTo>
                  <a:cubicBezTo>
                    <a:pt x="8" y="21"/>
                    <a:pt x="14" y="21"/>
                    <a:pt x="18" y="17"/>
                  </a:cubicBezTo>
                  <a:cubicBezTo>
                    <a:pt x="21" y="13"/>
                    <a:pt x="21" y="7"/>
                    <a:pt x="17" y="3"/>
                  </a:cubicBezTo>
                  <a:cubicBezTo>
                    <a:pt x="13" y="0"/>
                    <a:pt x="7" y="0"/>
                    <a:pt x="3" y="4"/>
                  </a:cubicBezTo>
                  <a:cubicBezTo>
                    <a:pt x="0" y="8"/>
                    <a:pt x="0" y="14"/>
                    <a:pt x="4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4049" y="2534722"/>
              <a:ext cx="122528" cy="228152"/>
            </a:xfrm>
            <a:custGeom>
              <a:avLst/>
              <a:gdLst>
                <a:gd name="T0" fmla="*/ 3 w 66"/>
                <a:gd name="T1" fmla="*/ 1 h 125"/>
                <a:gd name="T2" fmla="*/ 10 w 66"/>
                <a:gd name="T3" fmla="*/ 3 h 125"/>
                <a:gd name="T4" fmla="*/ 23 w 66"/>
                <a:gd name="T5" fmla="*/ 28 h 125"/>
                <a:gd name="T6" fmla="*/ 25 w 66"/>
                <a:gd name="T7" fmla="*/ 27 h 125"/>
                <a:gd name="T8" fmla="*/ 34 w 66"/>
                <a:gd name="T9" fmla="*/ 27 h 125"/>
                <a:gd name="T10" fmla="*/ 35 w 66"/>
                <a:gd name="T11" fmla="*/ 28 h 125"/>
                <a:gd name="T12" fmla="*/ 43 w 66"/>
                <a:gd name="T13" fmla="*/ 27 h 125"/>
                <a:gd name="T14" fmla="*/ 42 w 66"/>
                <a:gd name="T15" fmla="*/ 22 h 125"/>
                <a:gd name="T16" fmla="*/ 49 w 66"/>
                <a:gd name="T17" fmla="*/ 19 h 125"/>
                <a:gd name="T18" fmla="*/ 63 w 66"/>
                <a:gd name="T19" fmla="*/ 26 h 125"/>
                <a:gd name="T20" fmla="*/ 65 w 66"/>
                <a:gd name="T21" fmla="*/ 33 h 125"/>
                <a:gd name="T22" fmla="*/ 61 w 66"/>
                <a:gd name="T23" fmla="*/ 36 h 125"/>
                <a:gd name="T24" fmla="*/ 61 w 66"/>
                <a:gd name="T25" fmla="*/ 36 h 125"/>
                <a:gd name="T26" fmla="*/ 42 w 66"/>
                <a:gd name="T27" fmla="*/ 37 h 125"/>
                <a:gd name="T28" fmla="*/ 40 w 66"/>
                <a:gd name="T29" fmla="*/ 59 h 125"/>
                <a:gd name="T30" fmla="*/ 40 w 66"/>
                <a:gd name="T31" fmla="*/ 60 h 125"/>
                <a:gd name="T32" fmla="*/ 42 w 66"/>
                <a:gd name="T33" fmla="*/ 91 h 125"/>
                <a:gd name="T34" fmla="*/ 42 w 66"/>
                <a:gd name="T35" fmla="*/ 92 h 125"/>
                <a:gd name="T36" fmla="*/ 43 w 66"/>
                <a:gd name="T37" fmla="*/ 117 h 125"/>
                <a:gd name="T38" fmla="*/ 38 w 66"/>
                <a:gd name="T39" fmla="*/ 124 h 125"/>
                <a:gd name="T40" fmla="*/ 32 w 66"/>
                <a:gd name="T41" fmla="*/ 119 h 125"/>
                <a:gd name="T42" fmla="*/ 30 w 66"/>
                <a:gd name="T43" fmla="*/ 94 h 125"/>
                <a:gd name="T44" fmla="*/ 30 w 66"/>
                <a:gd name="T45" fmla="*/ 91 h 125"/>
                <a:gd name="T46" fmla="*/ 30 w 66"/>
                <a:gd name="T47" fmla="*/ 74 h 125"/>
                <a:gd name="T48" fmla="*/ 26 w 66"/>
                <a:gd name="T49" fmla="*/ 74 h 125"/>
                <a:gd name="T50" fmla="*/ 25 w 66"/>
                <a:gd name="T51" fmla="*/ 91 h 125"/>
                <a:gd name="T52" fmla="*/ 25 w 66"/>
                <a:gd name="T53" fmla="*/ 94 h 125"/>
                <a:gd name="T54" fmla="*/ 24 w 66"/>
                <a:gd name="T55" fmla="*/ 119 h 125"/>
                <a:gd name="T56" fmla="*/ 17 w 66"/>
                <a:gd name="T57" fmla="*/ 124 h 125"/>
                <a:gd name="T58" fmla="*/ 12 w 66"/>
                <a:gd name="T59" fmla="*/ 117 h 125"/>
                <a:gd name="T60" fmla="*/ 13 w 66"/>
                <a:gd name="T61" fmla="*/ 92 h 125"/>
                <a:gd name="T62" fmla="*/ 13 w 66"/>
                <a:gd name="T63" fmla="*/ 91 h 125"/>
                <a:gd name="T64" fmla="*/ 14 w 66"/>
                <a:gd name="T65" fmla="*/ 70 h 125"/>
                <a:gd name="T66" fmla="*/ 14 w 66"/>
                <a:gd name="T67" fmla="*/ 69 h 125"/>
                <a:gd name="T68" fmla="*/ 15 w 66"/>
                <a:gd name="T69" fmla="*/ 62 h 125"/>
                <a:gd name="T70" fmla="*/ 15 w 66"/>
                <a:gd name="T71" fmla="*/ 60 h 125"/>
                <a:gd name="T72" fmla="*/ 15 w 66"/>
                <a:gd name="T73" fmla="*/ 59 h 125"/>
                <a:gd name="T74" fmla="*/ 16 w 66"/>
                <a:gd name="T75" fmla="*/ 38 h 125"/>
                <a:gd name="T76" fmla="*/ 16 w 66"/>
                <a:gd name="T77" fmla="*/ 37 h 125"/>
                <a:gd name="T78" fmla="*/ 16 w 66"/>
                <a:gd name="T79" fmla="*/ 36 h 125"/>
                <a:gd name="T80" fmla="*/ 1 w 66"/>
                <a:gd name="T81" fmla="*/ 8 h 125"/>
                <a:gd name="T82" fmla="*/ 3 w 66"/>
                <a:gd name="T83" fmla="*/ 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25">
                  <a:moveTo>
                    <a:pt x="3" y="1"/>
                  </a:moveTo>
                  <a:cubicBezTo>
                    <a:pt x="6" y="0"/>
                    <a:pt x="8" y="1"/>
                    <a:pt x="10" y="3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5" y="28"/>
                    <a:pt x="35" y="2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6"/>
                    <a:pt x="41" y="23"/>
                    <a:pt x="42" y="22"/>
                  </a:cubicBezTo>
                  <a:cubicBezTo>
                    <a:pt x="43" y="19"/>
                    <a:pt x="46" y="18"/>
                    <a:pt x="49" y="19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5" y="27"/>
                    <a:pt x="66" y="30"/>
                    <a:pt x="65" y="33"/>
                  </a:cubicBezTo>
                  <a:cubicBezTo>
                    <a:pt x="65" y="34"/>
                    <a:pt x="63" y="35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59"/>
                    <a:pt x="40" y="59"/>
                    <a:pt x="40" y="60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2" y="91"/>
                    <a:pt x="42" y="92"/>
                    <a:pt x="42" y="9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4" y="121"/>
                    <a:pt x="42" y="124"/>
                    <a:pt x="38" y="124"/>
                  </a:cubicBezTo>
                  <a:cubicBezTo>
                    <a:pt x="35" y="125"/>
                    <a:pt x="32" y="122"/>
                    <a:pt x="32" y="11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3"/>
                    <a:pt x="30" y="92"/>
                    <a:pt x="30" y="91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2"/>
                    <a:pt x="20" y="125"/>
                    <a:pt x="17" y="124"/>
                  </a:cubicBezTo>
                  <a:cubicBezTo>
                    <a:pt x="14" y="124"/>
                    <a:pt x="12" y="121"/>
                    <a:pt x="12" y="117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92"/>
                    <a:pt x="13" y="91"/>
                    <a:pt x="13" y="9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9"/>
                    <a:pt x="14" y="6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59"/>
                    <a:pt x="15" y="5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1" y="3"/>
                    <a:pt x="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9962" y="2541060"/>
              <a:ext cx="40139" cy="40138"/>
            </a:xfrm>
            <a:custGeom>
              <a:avLst/>
              <a:gdLst>
                <a:gd name="T0" fmla="*/ 11 w 22"/>
                <a:gd name="T1" fmla="*/ 22 h 22"/>
                <a:gd name="T2" fmla="*/ 1 w 22"/>
                <a:gd name="T3" fmla="*/ 10 h 22"/>
                <a:gd name="T4" fmla="*/ 12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1"/>
                    <a:pt x="0" y="16"/>
                    <a:pt x="1" y="10"/>
                  </a:cubicBezTo>
                  <a:cubicBezTo>
                    <a:pt x="1" y="4"/>
                    <a:pt x="6" y="0"/>
                    <a:pt x="12" y="0"/>
                  </a:cubicBezTo>
                  <a:cubicBezTo>
                    <a:pt x="18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7711" y="2505147"/>
              <a:ext cx="19013" cy="29575"/>
            </a:xfrm>
            <a:custGeom>
              <a:avLst/>
              <a:gdLst>
                <a:gd name="T0" fmla="*/ 3 w 11"/>
                <a:gd name="T1" fmla="*/ 1 h 16"/>
                <a:gd name="T2" fmla="*/ 8 w 11"/>
                <a:gd name="T3" fmla="*/ 0 h 16"/>
                <a:gd name="T4" fmla="*/ 10 w 11"/>
                <a:gd name="T5" fmla="*/ 3 h 16"/>
                <a:gd name="T6" fmla="*/ 11 w 11"/>
                <a:gd name="T7" fmla="*/ 13 h 16"/>
                <a:gd name="T8" fmla="*/ 9 w 11"/>
                <a:gd name="T9" fmla="*/ 16 h 16"/>
                <a:gd name="T10" fmla="*/ 4 w 11"/>
                <a:gd name="T11" fmla="*/ 16 h 16"/>
                <a:gd name="T12" fmla="*/ 1 w 11"/>
                <a:gd name="T13" fmla="*/ 14 h 16"/>
                <a:gd name="T14" fmla="*/ 1 w 11"/>
                <a:gd name="T15" fmla="*/ 4 h 16"/>
                <a:gd name="T16" fmla="*/ 3 w 11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6">
                  <a:moveTo>
                    <a:pt x="3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0" y="15"/>
                    <a:pt x="9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1" y="15"/>
                    <a:pt x="1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1"/>
                    <a:pt x="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44473" y="1691829"/>
              <a:ext cx="169005" cy="354902"/>
            </a:xfrm>
            <a:custGeom>
              <a:avLst/>
              <a:gdLst>
                <a:gd name="T0" fmla="*/ 92 w 92"/>
                <a:gd name="T1" fmla="*/ 24 h 194"/>
                <a:gd name="T2" fmla="*/ 92 w 92"/>
                <a:gd name="T3" fmla="*/ 23 h 194"/>
                <a:gd name="T4" fmla="*/ 91 w 92"/>
                <a:gd name="T5" fmla="*/ 23 h 194"/>
                <a:gd name="T6" fmla="*/ 56 w 92"/>
                <a:gd name="T7" fmla="*/ 3 h 194"/>
                <a:gd name="T8" fmla="*/ 54 w 92"/>
                <a:gd name="T9" fmla="*/ 3 h 194"/>
                <a:gd name="T10" fmla="*/ 41 w 92"/>
                <a:gd name="T11" fmla="*/ 3 h 194"/>
                <a:gd name="T12" fmla="*/ 0 w 92"/>
                <a:gd name="T13" fmla="*/ 26 h 194"/>
                <a:gd name="T14" fmla="*/ 0 w 92"/>
                <a:gd name="T15" fmla="*/ 85 h 194"/>
                <a:gd name="T16" fmla="*/ 9 w 92"/>
                <a:gd name="T17" fmla="*/ 94 h 194"/>
                <a:gd name="T18" fmla="*/ 19 w 92"/>
                <a:gd name="T19" fmla="*/ 85 h 194"/>
                <a:gd name="T20" fmla="*/ 19 w 92"/>
                <a:gd name="T21" fmla="*/ 39 h 194"/>
                <a:gd name="T22" fmla="*/ 22 w 92"/>
                <a:gd name="T23" fmla="*/ 39 h 194"/>
                <a:gd name="T24" fmla="*/ 22 w 92"/>
                <a:gd name="T25" fmla="*/ 67 h 194"/>
                <a:gd name="T26" fmla="*/ 22 w 92"/>
                <a:gd name="T27" fmla="*/ 91 h 194"/>
                <a:gd name="T28" fmla="*/ 22 w 92"/>
                <a:gd name="T29" fmla="*/ 183 h 194"/>
                <a:gd name="T30" fmla="*/ 33 w 92"/>
                <a:gd name="T31" fmla="*/ 194 h 194"/>
                <a:gd name="T32" fmla="*/ 44 w 92"/>
                <a:gd name="T33" fmla="*/ 183 h 194"/>
                <a:gd name="T34" fmla="*/ 44 w 92"/>
                <a:gd name="T35" fmla="*/ 99 h 194"/>
                <a:gd name="T36" fmla="*/ 48 w 92"/>
                <a:gd name="T37" fmla="*/ 99 h 194"/>
                <a:gd name="T38" fmla="*/ 48 w 92"/>
                <a:gd name="T39" fmla="*/ 183 h 194"/>
                <a:gd name="T40" fmla="*/ 59 w 92"/>
                <a:gd name="T41" fmla="*/ 194 h 194"/>
                <a:gd name="T42" fmla="*/ 70 w 92"/>
                <a:gd name="T43" fmla="*/ 183 h 194"/>
                <a:gd name="T44" fmla="*/ 70 w 92"/>
                <a:gd name="T45" fmla="*/ 91 h 194"/>
                <a:gd name="T46" fmla="*/ 70 w 92"/>
                <a:gd name="T47" fmla="*/ 67 h 194"/>
                <a:gd name="T48" fmla="*/ 70 w 92"/>
                <a:gd name="T49" fmla="*/ 39 h 194"/>
                <a:gd name="T50" fmla="*/ 73 w 92"/>
                <a:gd name="T51" fmla="*/ 39 h 194"/>
                <a:gd name="T52" fmla="*/ 73 w 92"/>
                <a:gd name="T53" fmla="*/ 84 h 194"/>
                <a:gd name="T54" fmla="*/ 82 w 92"/>
                <a:gd name="T55" fmla="*/ 94 h 194"/>
                <a:gd name="T56" fmla="*/ 92 w 92"/>
                <a:gd name="T57" fmla="*/ 84 h 194"/>
                <a:gd name="T58" fmla="*/ 92 w 92"/>
                <a:gd name="T59" fmla="*/ 25 h 194"/>
                <a:gd name="T60" fmla="*/ 92 w 92"/>
                <a:gd name="T61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94">
                  <a:moveTo>
                    <a:pt x="92" y="24"/>
                  </a:moveTo>
                  <a:cubicBezTo>
                    <a:pt x="92" y="24"/>
                    <a:pt x="92" y="24"/>
                    <a:pt x="92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9" y="7"/>
                    <a:pt x="67" y="4"/>
                    <a:pt x="56" y="3"/>
                  </a:cubicBezTo>
                  <a:cubicBezTo>
                    <a:pt x="56" y="3"/>
                    <a:pt x="55" y="3"/>
                    <a:pt x="54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0" y="0"/>
                    <a:pt x="0" y="2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5" y="94"/>
                    <a:pt x="19" y="90"/>
                    <a:pt x="19" y="85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2" y="189"/>
                    <a:pt x="27" y="194"/>
                    <a:pt x="33" y="194"/>
                  </a:cubicBezTo>
                  <a:cubicBezTo>
                    <a:pt x="39" y="194"/>
                    <a:pt x="44" y="189"/>
                    <a:pt x="44" y="183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48" y="183"/>
                    <a:pt x="48" y="183"/>
                    <a:pt x="48" y="183"/>
                  </a:cubicBezTo>
                  <a:cubicBezTo>
                    <a:pt x="48" y="189"/>
                    <a:pt x="53" y="194"/>
                    <a:pt x="59" y="194"/>
                  </a:cubicBezTo>
                  <a:cubicBezTo>
                    <a:pt x="65" y="194"/>
                    <a:pt x="70" y="189"/>
                    <a:pt x="70" y="183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3" y="89"/>
                    <a:pt x="77" y="94"/>
                    <a:pt x="82" y="94"/>
                  </a:cubicBezTo>
                  <a:cubicBezTo>
                    <a:pt x="87" y="94"/>
                    <a:pt x="92" y="89"/>
                    <a:pt x="92" y="84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4"/>
                    <a:pt x="9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93062" y="1613666"/>
              <a:ext cx="76052" cy="78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22588" y="4681037"/>
              <a:ext cx="82390" cy="82388"/>
            </a:xfrm>
            <a:custGeom>
              <a:avLst/>
              <a:gdLst>
                <a:gd name="T0" fmla="*/ 23 w 45"/>
                <a:gd name="T1" fmla="*/ 0 h 45"/>
                <a:gd name="T2" fmla="*/ 0 w 45"/>
                <a:gd name="T3" fmla="*/ 23 h 45"/>
                <a:gd name="T4" fmla="*/ 23 w 45"/>
                <a:gd name="T5" fmla="*/ 45 h 45"/>
                <a:gd name="T6" fmla="*/ 45 w 45"/>
                <a:gd name="T7" fmla="*/ 23 h 45"/>
                <a:gd name="T8" fmla="*/ 23 w 45"/>
                <a:gd name="T9" fmla="*/ 0 h 45"/>
                <a:gd name="T10" fmla="*/ 9 w 45"/>
                <a:gd name="T11" fmla="*/ 39 h 45"/>
                <a:gd name="T12" fmla="*/ 3 w 45"/>
                <a:gd name="T13" fmla="*/ 29 h 45"/>
                <a:gd name="T14" fmla="*/ 3 w 45"/>
                <a:gd name="T15" fmla="*/ 28 h 45"/>
                <a:gd name="T16" fmla="*/ 4 w 45"/>
                <a:gd name="T17" fmla="*/ 28 h 45"/>
                <a:gd name="T18" fmla="*/ 8 w 45"/>
                <a:gd name="T19" fmla="*/ 32 h 45"/>
                <a:gd name="T20" fmla="*/ 9 w 45"/>
                <a:gd name="T21" fmla="*/ 33 h 45"/>
                <a:gd name="T22" fmla="*/ 10 w 45"/>
                <a:gd name="T23" fmla="*/ 38 h 45"/>
                <a:gd name="T24" fmla="*/ 9 w 45"/>
                <a:gd name="T25" fmla="*/ 39 h 45"/>
                <a:gd name="T26" fmla="*/ 12 w 45"/>
                <a:gd name="T27" fmla="*/ 10 h 45"/>
                <a:gd name="T28" fmla="*/ 9 w 45"/>
                <a:gd name="T29" fmla="*/ 15 h 45"/>
                <a:gd name="T30" fmla="*/ 5 w 45"/>
                <a:gd name="T31" fmla="*/ 17 h 45"/>
                <a:gd name="T32" fmla="*/ 4 w 45"/>
                <a:gd name="T33" fmla="*/ 18 h 45"/>
                <a:gd name="T34" fmla="*/ 3 w 45"/>
                <a:gd name="T35" fmla="*/ 15 h 45"/>
                <a:gd name="T36" fmla="*/ 10 w 45"/>
                <a:gd name="T37" fmla="*/ 6 h 45"/>
                <a:gd name="T38" fmla="*/ 12 w 45"/>
                <a:gd name="T39" fmla="*/ 8 h 45"/>
                <a:gd name="T40" fmla="*/ 12 w 45"/>
                <a:gd name="T41" fmla="*/ 10 h 45"/>
                <a:gd name="T42" fmla="*/ 13 w 45"/>
                <a:gd name="T43" fmla="*/ 28 h 45"/>
                <a:gd name="T44" fmla="*/ 13 w 45"/>
                <a:gd name="T45" fmla="*/ 21 h 45"/>
                <a:gd name="T46" fmla="*/ 15 w 45"/>
                <a:gd name="T47" fmla="*/ 20 h 45"/>
                <a:gd name="T48" fmla="*/ 21 w 45"/>
                <a:gd name="T49" fmla="*/ 18 h 45"/>
                <a:gd name="T50" fmla="*/ 23 w 45"/>
                <a:gd name="T51" fmla="*/ 19 h 45"/>
                <a:gd name="T52" fmla="*/ 27 w 45"/>
                <a:gd name="T53" fmla="*/ 25 h 45"/>
                <a:gd name="T54" fmla="*/ 26 w 45"/>
                <a:gd name="T55" fmla="*/ 27 h 45"/>
                <a:gd name="T56" fmla="*/ 22 w 45"/>
                <a:gd name="T57" fmla="*/ 32 h 45"/>
                <a:gd name="T58" fmla="*/ 20 w 45"/>
                <a:gd name="T59" fmla="*/ 32 h 45"/>
                <a:gd name="T60" fmla="*/ 14 w 45"/>
                <a:gd name="T61" fmla="*/ 30 h 45"/>
                <a:gd name="T62" fmla="*/ 13 w 45"/>
                <a:gd name="T63" fmla="*/ 28 h 45"/>
                <a:gd name="T64" fmla="*/ 33 w 45"/>
                <a:gd name="T65" fmla="*/ 42 h 45"/>
                <a:gd name="T66" fmla="*/ 23 w 45"/>
                <a:gd name="T67" fmla="*/ 44 h 45"/>
                <a:gd name="T68" fmla="*/ 19 w 45"/>
                <a:gd name="T69" fmla="*/ 43 h 45"/>
                <a:gd name="T70" fmla="*/ 19 w 45"/>
                <a:gd name="T71" fmla="*/ 42 h 45"/>
                <a:gd name="T72" fmla="*/ 23 w 45"/>
                <a:gd name="T73" fmla="*/ 40 h 45"/>
                <a:gd name="T74" fmla="*/ 25 w 45"/>
                <a:gd name="T75" fmla="*/ 39 h 45"/>
                <a:gd name="T76" fmla="*/ 31 w 45"/>
                <a:gd name="T77" fmla="*/ 39 h 45"/>
                <a:gd name="T78" fmla="*/ 33 w 45"/>
                <a:gd name="T79" fmla="*/ 40 h 45"/>
                <a:gd name="T80" fmla="*/ 33 w 45"/>
                <a:gd name="T81" fmla="*/ 42 h 45"/>
                <a:gd name="T82" fmla="*/ 33 w 45"/>
                <a:gd name="T83" fmla="*/ 10 h 45"/>
                <a:gd name="T84" fmla="*/ 27 w 45"/>
                <a:gd name="T85" fmla="*/ 11 h 45"/>
                <a:gd name="T86" fmla="*/ 26 w 45"/>
                <a:gd name="T87" fmla="*/ 10 h 45"/>
                <a:gd name="T88" fmla="*/ 22 w 45"/>
                <a:gd name="T89" fmla="*/ 6 h 45"/>
                <a:gd name="T90" fmla="*/ 22 w 45"/>
                <a:gd name="T91" fmla="*/ 5 h 45"/>
                <a:gd name="T92" fmla="*/ 26 w 45"/>
                <a:gd name="T93" fmla="*/ 2 h 45"/>
                <a:gd name="T94" fmla="*/ 34 w 45"/>
                <a:gd name="T95" fmla="*/ 5 h 45"/>
                <a:gd name="T96" fmla="*/ 34 w 45"/>
                <a:gd name="T97" fmla="*/ 9 h 45"/>
                <a:gd name="T98" fmla="*/ 33 w 45"/>
                <a:gd name="T99" fmla="*/ 10 h 45"/>
                <a:gd name="T100" fmla="*/ 42 w 45"/>
                <a:gd name="T101" fmla="*/ 29 h 45"/>
                <a:gd name="T102" fmla="*/ 39 w 45"/>
                <a:gd name="T103" fmla="*/ 32 h 45"/>
                <a:gd name="T104" fmla="*/ 38 w 45"/>
                <a:gd name="T105" fmla="*/ 32 h 45"/>
                <a:gd name="T106" fmla="*/ 36 w 45"/>
                <a:gd name="T107" fmla="*/ 27 h 45"/>
                <a:gd name="T108" fmla="*/ 36 w 45"/>
                <a:gd name="T109" fmla="*/ 25 h 45"/>
                <a:gd name="T110" fmla="*/ 38 w 45"/>
                <a:gd name="T111" fmla="*/ 20 h 45"/>
                <a:gd name="T112" fmla="*/ 40 w 45"/>
                <a:gd name="T113" fmla="*/ 19 h 45"/>
                <a:gd name="T114" fmla="*/ 43 w 45"/>
                <a:gd name="T115" fmla="*/ 21 h 45"/>
                <a:gd name="T116" fmla="*/ 43 w 45"/>
                <a:gd name="T117" fmla="*/ 27 h 45"/>
                <a:gd name="T118" fmla="*/ 42 w 45"/>
                <a:gd name="T119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" h="45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ubicBezTo>
                    <a:pt x="35" y="45"/>
                    <a:pt x="45" y="35"/>
                    <a:pt x="45" y="23"/>
                  </a:cubicBezTo>
                  <a:cubicBezTo>
                    <a:pt x="45" y="10"/>
                    <a:pt x="35" y="0"/>
                    <a:pt x="23" y="0"/>
                  </a:cubicBezTo>
                  <a:close/>
                  <a:moveTo>
                    <a:pt x="9" y="39"/>
                  </a:moveTo>
                  <a:cubicBezTo>
                    <a:pt x="6" y="36"/>
                    <a:pt x="4" y="33"/>
                    <a:pt x="3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8" y="32"/>
                    <a:pt x="8" y="32"/>
                  </a:cubicBezTo>
                  <a:cubicBezTo>
                    <a:pt x="8" y="32"/>
                    <a:pt x="8" y="33"/>
                    <a:pt x="9" y="33"/>
                  </a:cubicBezTo>
                  <a:cubicBezTo>
                    <a:pt x="9" y="34"/>
                    <a:pt x="10" y="38"/>
                    <a:pt x="10" y="38"/>
                  </a:cubicBezTo>
                  <a:cubicBezTo>
                    <a:pt x="10" y="38"/>
                    <a:pt x="10" y="38"/>
                    <a:pt x="9" y="39"/>
                  </a:cubicBezTo>
                  <a:close/>
                  <a:moveTo>
                    <a:pt x="12" y="10"/>
                  </a:moveTo>
                  <a:cubicBezTo>
                    <a:pt x="11" y="10"/>
                    <a:pt x="10" y="14"/>
                    <a:pt x="9" y="15"/>
                  </a:cubicBezTo>
                  <a:cubicBezTo>
                    <a:pt x="9" y="15"/>
                    <a:pt x="6" y="16"/>
                    <a:pt x="5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5" y="12"/>
                    <a:pt x="7" y="9"/>
                    <a:pt x="10" y="6"/>
                  </a:cubicBezTo>
                  <a:cubicBezTo>
                    <a:pt x="11" y="7"/>
                    <a:pt x="12" y="7"/>
                    <a:pt x="12" y="8"/>
                  </a:cubicBezTo>
                  <a:cubicBezTo>
                    <a:pt x="13" y="9"/>
                    <a:pt x="12" y="9"/>
                    <a:pt x="12" y="10"/>
                  </a:cubicBezTo>
                  <a:close/>
                  <a:moveTo>
                    <a:pt x="13" y="28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4" y="20"/>
                    <a:pt x="15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3" y="18"/>
                    <a:pt x="23" y="19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6"/>
                    <a:pt x="26" y="27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1" y="33"/>
                    <a:pt x="20" y="32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2" y="29"/>
                    <a:pt x="13" y="28"/>
                  </a:cubicBezTo>
                  <a:close/>
                  <a:moveTo>
                    <a:pt x="33" y="42"/>
                  </a:moveTo>
                  <a:cubicBezTo>
                    <a:pt x="30" y="43"/>
                    <a:pt x="26" y="44"/>
                    <a:pt x="23" y="44"/>
                  </a:cubicBezTo>
                  <a:cubicBezTo>
                    <a:pt x="22" y="44"/>
                    <a:pt x="20" y="44"/>
                    <a:pt x="19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5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9"/>
                    <a:pt x="33" y="40"/>
                    <a:pt x="33" y="40"/>
                  </a:cubicBezTo>
                  <a:lnTo>
                    <a:pt x="33" y="42"/>
                  </a:lnTo>
                  <a:close/>
                  <a:moveTo>
                    <a:pt x="33" y="10"/>
                  </a:moveTo>
                  <a:cubicBezTo>
                    <a:pt x="33" y="10"/>
                    <a:pt x="28" y="11"/>
                    <a:pt x="27" y="11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3" y="7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2"/>
                    <a:pt x="32" y="3"/>
                    <a:pt x="34" y="5"/>
                  </a:cubicBezTo>
                  <a:cubicBezTo>
                    <a:pt x="34" y="6"/>
                    <a:pt x="34" y="9"/>
                    <a:pt x="34" y="9"/>
                  </a:cubicBezTo>
                  <a:cubicBezTo>
                    <a:pt x="34" y="10"/>
                    <a:pt x="33" y="10"/>
                    <a:pt x="33" y="10"/>
                  </a:cubicBezTo>
                  <a:close/>
                  <a:moveTo>
                    <a:pt x="42" y="29"/>
                  </a:moveTo>
                  <a:cubicBezTo>
                    <a:pt x="42" y="29"/>
                    <a:pt x="39" y="31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6" y="28"/>
                    <a:pt x="36" y="27"/>
                  </a:cubicBezTo>
                  <a:cubicBezTo>
                    <a:pt x="36" y="26"/>
                    <a:pt x="36" y="25"/>
                    <a:pt x="36" y="25"/>
                  </a:cubicBezTo>
                  <a:cubicBezTo>
                    <a:pt x="36" y="25"/>
                    <a:pt x="38" y="20"/>
                    <a:pt x="38" y="20"/>
                  </a:cubicBezTo>
                  <a:cubicBezTo>
                    <a:pt x="39" y="19"/>
                    <a:pt x="39" y="19"/>
                    <a:pt x="40" y="19"/>
                  </a:cubicBezTo>
                  <a:cubicBezTo>
                    <a:pt x="41" y="19"/>
                    <a:pt x="43" y="21"/>
                    <a:pt x="43" y="21"/>
                  </a:cubicBezTo>
                  <a:cubicBezTo>
                    <a:pt x="43" y="21"/>
                    <a:pt x="43" y="27"/>
                    <a:pt x="43" y="27"/>
                  </a:cubicBezTo>
                  <a:cubicBezTo>
                    <a:pt x="43" y="28"/>
                    <a:pt x="42" y="29"/>
                    <a:pt x="42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68338" y="4459223"/>
              <a:ext cx="82390" cy="84501"/>
            </a:xfrm>
            <a:custGeom>
              <a:avLst/>
              <a:gdLst>
                <a:gd name="T0" fmla="*/ 23 w 45"/>
                <a:gd name="T1" fmla="*/ 0 h 46"/>
                <a:gd name="T2" fmla="*/ 0 w 45"/>
                <a:gd name="T3" fmla="*/ 23 h 46"/>
                <a:gd name="T4" fmla="*/ 23 w 45"/>
                <a:gd name="T5" fmla="*/ 46 h 46"/>
                <a:gd name="T6" fmla="*/ 45 w 45"/>
                <a:gd name="T7" fmla="*/ 23 h 46"/>
                <a:gd name="T8" fmla="*/ 23 w 45"/>
                <a:gd name="T9" fmla="*/ 0 h 46"/>
                <a:gd name="T10" fmla="*/ 9 w 45"/>
                <a:gd name="T11" fmla="*/ 39 h 46"/>
                <a:gd name="T12" fmla="*/ 3 w 45"/>
                <a:gd name="T13" fmla="*/ 29 h 46"/>
                <a:gd name="T14" fmla="*/ 3 w 45"/>
                <a:gd name="T15" fmla="*/ 28 h 46"/>
                <a:gd name="T16" fmla="*/ 4 w 45"/>
                <a:gd name="T17" fmla="*/ 28 h 46"/>
                <a:gd name="T18" fmla="*/ 8 w 45"/>
                <a:gd name="T19" fmla="*/ 32 h 46"/>
                <a:gd name="T20" fmla="*/ 9 w 45"/>
                <a:gd name="T21" fmla="*/ 33 h 46"/>
                <a:gd name="T22" fmla="*/ 10 w 45"/>
                <a:gd name="T23" fmla="*/ 38 h 46"/>
                <a:gd name="T24" fmla="*/ 9 w 45"/>
                <a:gd name="T25" fmla="*/ 39 h 46"/>
                <a:gd name="T26" fmla="*/ 12 w 45"/>
                <a:gd name="T27" fmla="*/ 10 h 46"/>
                <a:gd name="T28" fmla="*/ 9 w 45"/>
                <a:gd name="T29" fmla="*/ 15 h 46"/>
                <a:gd name="T30" fmla="*/ 5 w 45"/>
                <a:gd name="T31" fmla="*/ 17 h 46"/>
                <a:gd name="T32" fmla="*/ 4 w 45"/>
                <a:gd name="T33" fmla="*/ 18 h 46"/>
                <a:gd name="T34" fmla="*/ 3 w 45"/>
                <a:gd name="T35" fmla="*/ 15 h 46"/>
                <a:gd name="T36" fmla="*/ 10 w 45"/>
                <a:gd name="T37" fmla="*/ 7 h 46"/>
                <a:gd name="T38" fmla="*/ 12 w 45"/>
                <a:gd name="T39" fmla="*/ 8 h 46"/>
                <a:gd name="T40" fmla="*/ 12 w 45"/>
                <a:gd name="T41" fmla="*/ 10 h 46"/>
                <a:gd name="T42" fmla="*/ 13 w 45"/>
                <a:gd name="T43" fmla="*/ 28 h 46"/>
                <a:gd name="T44" fmla="*/ 13 w 45"/>
                <a:gd name="T45" fmla="*/ 22 h 46"/>
                <a:gd name="T46" fmla="*/ 15 w 45"/>
                <a:gd name="T47" fmla="*/ 20 h 46"/>
                <a:gd name="T48" fmla="*/ 21 w 45"/>
                <a:gd name="T49" fmla="*/ 18 h 46"/>
                <a:gd name="T50" fmla="*/ 23 w 45"/>
                <a:gd name="T51" fmla="*/ 19 h 46"/>
                <a:gd name="T52" fmla="*/ 26 w 45"/>
                <a:gd name="T53" fmla="*/ 25 h 46"/>
                <a:gd name="T54" fmla="*/ 26 w 45"/>
                <a:gd name="T55" fmla="*/ 27 h 46"/>
                <a:gd name="T56" fmla="*/ 22 w 45"/>
                <a:gd name="T57" fmla="*/ 32 h 46"/>
                <a:gd name="T58" fmla="*/ 20 w 45"/>
                <a:gd name="T59" fmla="*/ 33 h 46"/>
                <a:gd name="T60" fmla="*/ 14 w 45"/>
                <a:gd name="T61" fmla="*/ 30 h 46"/>
                <a:gd name="T62" fmla="*/ 13 w 45"/>
                <a:gd name="T63" fmla="*/ 28 h 46"/>
                <a:gd name="T64" fmla="*/ 33 w 45"/>
                <a:gd name="T65" fmla="*/ 42 h 46"/>
                <a:gd name="T66" fmla="*/ 23 w 45"/>
                <a:gd name="T67" fmla="*/ 44 h 46"/>
                <a:gd name="T68" fmla="*/ 19 w 45"/>
                <a:gd name="T69" fmla="*/ 44 h 46"/>
                <a:gd name="T70" fmla="*/ 19 w 45"/>
                <a:gd name="T71" fmla="*/ 42 h 46"/>
                <a:gd name="T72" fmla="*/ 23 w 45"/>
                <a:gd name="T73" fmla="*/ 40 h 46"/>
                <a:gd name="T74" fmla="*/ 25 w 45"/>
                <a:gd name="T75" fmla="*/ 39 h 46"/>
                <a:gd name="T76" fmla="*/ 31 w 45"/>
                <a:gd name="T77" fmla="*/ 39 h 46"/>
                <a:gd name="T78" fmla="*/ 33 w 45"/>
                <a:gd name="T79" fmla="*/ 41 h 46"/>
                <a:gd name="T80" fmla="*/ 33 w 45"/>
                <a:gd name="T81" fmla="*/ 42 h 46"/>
                <a:gd name="T82" fmla="*/ 33 w 45"/>
                <a:gd name="T83" fmla="*/ 11 h 46"/>
                <a:gd name="T84" fmla="*/ 27 w 45"/>
                <a:gd name="T85" fmla="*/ 11 h 46"/>
                <a:gd name="T86" fmla="*/ 26 w 45"/>
                <a:gd name="T87" fmla="*/ 10 h 46"/>
                <a:gd name="T88" fmla="*/ 22 w 45"/>
                <a:gd name="T89" fmla="*/ 6 h 46"/>
                <a:gd name="T90" fmla="*/ 22 w 45"/>
                <a:gd name="T91" fmla="*/ 5 h 46"/>
                <a:gd name="T92" fmla="*/ 26 w 45"/>
                <a:gd name="T93" fmla="*/ 2 h 46"/>
                <a:gd name="T94" fmla="*/ 34 w 45"/>
                <a:gd name="T95" fmla="*/ 5 h 46"/>
                <a:gd name="T96" fmla="*/ 34 w 45"/>
                <a:gd name="T97" fmla="*/ 10 h 46"/>
                <a:gd name="T98" fmla="*/ 33 w 45"/>
                <a:gd name="T99" fmla="*/ 11 h 46"/>
                <a:gd name="T100" fmla="*/ 42 w 45"/>
                <a:gd name="T101" fmla="*/ 30 h 46"/>
                <a:gd name="T102" fmla="*/ 39 w 45"/>
                <a:gd name="T103" fmla="*/ 32 h 46"/>
                <a:gd name="T104" fmla="*/ 38 w 45"/>
                <a:gd name="T105" fmla="*/ 32 h 46"/>
                <a:gd name="T106" fmla="*/ 36 w 45"/>
                <a:gd name="T107" fmla="*/ 27 h 46"/>
                <a:gd name="T108" fmla="*/ 36 w 45"/>
                <a:gd name="T109" fmla="*/ 25 h 46"/>
                <a:gd name="T110" fmla="*/ 38 w 45"/>
                <a:gd name="T111" fmla="*/ 20 h 46"/>
                <a:gd name="T112" fmla="*/ 40 w 45"/>
                <a:gd name="T113" fmla="*/ 19 h 46"/>
                <a:gd name="T114" fmla="*/ 43 w 45"/>
                <a:gd name="T115" fmla="*/ 21 h 46"/>
                <a:gd name="T116" fmla="*/ 43 w 45"/>
                <a:gd name="T117" fmla="*/ 28 h 46"/>
                <a:gd name="T118" fmla="*/ 42 w 45"/>
                <a:gd name="T119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" h="46">
                  <a:moveTo>
                    <a:pt x="23" y="0"/>
                  </a:move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6"/>
                    <a:pt x="23" y="46"/>
                  </a:cubicBezTo>
                  <a:cubicBezTo>
                    <a:pt x="35" y="46"/>
                    <a:pt x="45" y="35"/>
                    <a:pt x="45" y="23"/>
                  </a:cubicBezTo>
                  <a:cubicBezTo>
                    <a:pt x="45" y="11"/>
                    <a:pt x="35" y="0"/>
                    <a:pt x="23" y="0"/>
                  </a:cubicBezTo>
                  <a:close/>
                  <a:moveTo>
                    <a:pt x="9" y="39"/>
                  </a:moveTo>
                  <a:cubicBezTo>
                    <a:pt x="6" y="37"/>
                    <a:pt x="4" y="33"/>
                    <a:pt x="3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9"/>
                    <a:pt x="8" y="32"/>
                    <a:pt x="8" y="32"/>
                  </a:cubicBezTo>
                  <a:cubicBezTo>
                    <a:pt x="8" y="32"/>
                    <a:pt x="8" y="33"/>
                    <a:pt x="9" y="33"/>
                  </a:cubicBezTo>
                  <a:cubicBezTo>
                    <a:pt x="9" y="34"/>
                    <a:pt x="10" y="38"/>
                    <a:pt x="10" y="38"/>
                  </a:cubicBezTo>
                  <a:cubicBezTo>
                    <a:pt x="10" y="38"/>
                    <a:pt x="10" y="39"/>
                    <a:pt x="9" y="39"/>
                  </a:cubicBezTo>
                  <a:close/>
                  <a:moveTo>
                    <a:pt x="12" y="10"/>
                  </a:moveTo>
                  <a:cubicBezTo>
                    <a:pt x="11" y="11"/>
                    <a:pt x="10" y="15"/>
                    <a:pt x="9" y="15"/>
                  </a:cubicBezTo>
                  <a:cubicBezTo>
                    <a:pt x="9" y="15"/>
                    <a:pt x="6" y="17"/>
                    <a:pt x="5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5" y="12"/>
                    <a:pt x="7" y="9"/>
                    <a:pt x="10" y="7"/>
                  </a:cubicBezTo>
                  <a:cubicBezTo>
                    <a:pt x="11" y="7"/>
                    <a:pt x="12" y="7"/>
                    <a:pt x="12" y="8"/>
                  </a:cubicBezTo>
                  <a:cubicBezTo>
                    <a:pt x="13" y="9"/>
                    <a:pt x="12" y="10"/>
                    <a:pt x="12" y="10"/>
                  </a:cubicBezTo>
                  <a:close/>
                  <a:moveTo>
                    <a:pt x="13" y="28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3" y="21"/>
                    <a:pt x="14" y="20"/>
                    <a:pt x="15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3" y="19"/>
                    <a:pt x="23" y="19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6"/>
                    <a:pt x="26" y="27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3"/>
                    <a:pt x="20" y="33"/>
                    <a:pt x="20" y="33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2" y="29"/>
                    <a:pt x="13" y="28"/>
                  </a:cubicBezTo>
                  <a:close/>
                  <a:moveTo>
                    <a:pt x="33" y="42"/>
                  </a:moveTo>
                  <a:cubicBezTo>
                    <a:pt x="30" y="43"/>
                    <a:pt x="26" y="44"/>
                    <a:pt x="23" y="44"/>
                  </a:cubicBezTo>
                  <a:cubicBezTo>
                    <a:pt x="22" y="44"/>
                    <a:pt x="20" y="44"/>
                    <a:pt x="19" y="44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4" y="39"/>
                    <a:pt x="25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9"/>
                    <a:pt x="32" y="40"/>
                    <a:pt x="33" y="41"/>
                  </a:cubicBezTo>
                  <a:lnTo>
                    <a:pt x="33" y="42"/>
                  </a:lnTo>
                  <a:close/>
                  <a:moveTo>
                    <a:pt x="33" y="11"/>
                  </a:moveTo>
                  <a:cubicBezTo>
                    <a:pt x="33" y="11"/>
                    <a:pt x="27" y="11"/>
                    <a:pt x="27" y="11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3" y="7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3"/>
                    <a:pt x="32" y="4"/>
                    <a:pt x="34" y="5"/>
                  </a:cubicBezTo>
                  <a:cubicBezTo>
                    <a:pt x="34" y="7"/>
                    <a:pt x="34" y="9"/>
                    <a:pt x="34" y="10"/>
                  </a:cubicBezTo>
                  <a:cubicBezTo>
                    <a:pt x="34" y="10"/>
                    <a:pt x="33" y="11"/>
                    <a:pt x="33" y="11"/>
                  </a:cubicBezTo>
                  <a:close/>
                  <a:moveTo>
                    <a:pt x="42" y="30"/>
                  </a:moveTo>
                  <a:cubicBezTo>
                    <a:pt x="42" y="30"/>
                    <a:pt x="39" y="32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6" y="28"/>
                    <a:pt x="36" y="27"/>
                  </a:cubicBezTo>
                  <a:cubicBezTo>
                    <a:pt x="36" y="26"/>
                    <a:pt x="36" y="25"/>
                    <a:pt x="36" y="25"/>
                  </a:cubicBezTo>
                  <a:cubicBezTo>
                    <a:pt x="36" y="25"/>
                    <a:pt x="38" y="20"/>
                    <a:pt x="38" y="20"/>
                  </a:cubicBezTo>
                  <a:cubicBezTo>
                    <a:pt x="39" y="20"/>
                    <a:pt x="39" y="19"/>
                    <a:pt x="40" y="19"/>
                  </a:cubicBezTo>
                  <a:cubicBezTo>
                    <a:pt x="41" y="19"/>
                    <a:pt x="43" y="21"/>
                    <a:pt x="43" y="21"/>
                  </a:cubicBezTo>
                  <a:cubicBezTo>
                    <a:pt x="43" y="21"/>
                    <a:pt x="43" y="27"/>
                    <a:pt x="43" y="28"/>
                  </a:cubicBezTo>
                  <a:cubicBezTo>
                    <a:pt x="43" y="28"/>
                    <a:pt x="42" y="30"/>
                    <a:pt x="42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72530" y="4528936"/>
              <a:ext cx="82390" cy="82388"/>
            </a:xfrm>
            <a:custGeom>
              <a:avLst/>
              <a:gdLst>
                <a:gd name="T0" fmla="*/ 22 w 45"/>
                <a:gd name="T1" fmla="*/ 0 h 45"/>
                <a:gd name="T2" fmla="*/ 0 w 45"/>
                <a:gd name="T3" fmla="*/ 23 h 45"/>
                <a:gd name="T4" fmla="*/ 22 w 45"/>
                <a:gd name="T5" fmla="*/ 45 h 45"/>
                <a:gd name="T6" fmla="*/ 45 w 45"/>
                <a:gd name="T7" fmla="*/ 23 h 45"/>
                <a:gd name="T8" fmla="*/ 22 w 45"/>
                <a:gd name="T9" fmla="*/ 0 h 45"/>
                <a:gd name="T10" fmla="*/ 8 w 45"/>
                <a:gd name="T11" fmla="*/ 39 h 45"/>
                <a:gd name="T12" fmla="*/ 2 w 45"/>
                <a:gd name="T13" fmla="*/ 29 h 45"/>
                <a:gd name="T14" fmla="*/ 2 w 45"/>
                <a:gd name="T15" fmla="*/ 28 h 45"/>
                <a:gd name="T16" fmla="*/ 3 w 45"/>
                <a:gd name="T17" fmla="*/ 28 h 45"/>
                <a:gd name="T18" fmla="*/ 7 w 45"/>
                <a:gd name="T19" fmla="*/ 32 h 45"/>
                <a:gd name="T20" fmla="*/ 8 w 45"/>
                <a:gd name="T21" fmla="*/ 33 h 45"/>
                <a:gd name="T22" fmla="*/ 9 w 45"/>
                <a:gd name="T23" fmla="*/ 38 h 45"/>
                <a:gd name="T24" fmla="*/ 8 w 45"/>
                <a:gd name="T25" fmla="*/ 39 h 45"/>
                <a:gd name="T26" fmla="*/ 11 w 45"/>
                <a:gd name="T27" fmla="*/ 10 h 45"/>
                <a:gd name="T28" fmla="*/ 8 w 45"/>
                <a:gd name="T29" fmla="*/ 15 h 45"/>
                <a:gd name="T30" fmla="*/ 4 w 45"/>
                <a:gd name="T31" fmla="*/ 17 h 45"/>
                <a:gd name="T32" fmla="*/ 3 w 45"/>
                <a:gd name="T33" fmla="*/ 17 h 45"/>
                <a:gd name="T34" fmla="*/ 3 w 45"/>
                <a:gd name="T35" fmla="*/ 15 h 45"/>
                <a:gd name="T36" fmla="*/ 9 w 45"/>
                <a:gd name="T37" fmla="*/ 6 h 45"/>
                <a:gd name="T38" fmla="*/ 12 w 45"/>
                <a:gd name="T39" fmla="*/ 8 h 45"/>
                <a:gd name="T40" fmla="*/ 11 w 45"/>
                <a:gd name="T41" fmla="*/ 10 h 45"/>
                <a:gd name="T42" fmla="*/ 12 w 45"/>
                <a:gd name="T43" fmla="*/ 28 h 45"/>
                <a:gd name="T44" fmla="*/ 12 w 45"/>
                <a:gd name="T45" fmla="*/ 21 h 45"/>
                <a:gd name="T46" fmla="*/ 14 w 45"/>
                <a:gd name="T47" fmla="*/ 19 h 45"/>
                <a:gd name="T48" fmla="*/ 20 w 45"/>
                <a:gd name="T49" fmla="*/ 18 h 45"/>
                <a:gd name="T50" fmla="*/ 22 w 45"/>
                <a:gd name="T51" fmla="*/ 19 h 45"/>
                <a:gd name="T52" fmla="*/ 26 w 45"/>
                <a:gd name="T53" fmla="*/ 24 h 45"/>
                <a:gd name="T54" fmla="*/ 25 w 45"/>
                <a:gd name="T55" fmla="*/ 27 h 45"/>
                <a:gd name="T56" fmla="*/ 21 w 45"/>
                <a:gd name="T57" fmla="*/ 32 h 45"/>
                <a:gd name="T58" fmla="*/ 19 w 45"/>
                <a:gd name="T59" fmla="*/ 32 h 45"/>
                <a:gd name="T60" fmla="*/ 13 w 45"/>
                <a:gd name="T61" fmla="*/ 30 h 45"/>
                <a:gd name="T62" fmla="*/ 12 w 45"/>
                <a:gd name="T63" fmla="*/ 28 h 45"/>
                <a:gd name="T64" fmla="*/ 32 w 45"/>
                <a:gd name="T65" fmla="*/ 41 h 45"/>
                <a:gd name="T66" fmla="*/ 22 w 45"/>
                <a:gd name="T67" fmla="*/ 44 h 45"/>
                <a:gd name="T68" fmla="*/ 18 w 45"/>
                <a:gd name="T69" fmla="*/ 43 h 45"/>
                <a:gd name="T70" fmla="*/ 19 w 45"/>
                <a:gd name="T71" fmla="*/ 42 h 45"/>
                <a:gd name="T72" fmla="*/ 22 w 45"/>
                <a:gd name="T73" fmla="*/ 40 h 45"/>
                <a:gd name="T74" fmla="*/ 24 w 45"/>
                <a:gd name="T75" fmla="*/ 39 h 45"/>
                <a:gd name="T76" fmla="*/ 30 w 45"/>
                <a:gd name="T77" fmla="*/ 39 h 45"/>
                <a:gd name="T78" fmla="*/ 32 w 45"/>
                <a:gd name="T79" fmla="*/ 40 h 45"/>
                <a:gd name="T80" fmla="*/ 32 w 45"/>
                <a:gd name="T81" fmla="*/ 41 h 45"/>
                <a:gd name="T82" fmla="*/ 32 w 45"/>
                <a:gd name="T83" fmla="*/ 10 h 45"/>
                <a:gd name="T84" fmla="*/ 26 w 45"/>
                <a:gd name="T85" fmla="*/ 11 h 45"/>
                <a:gd name="T86" fmla="*/ 25 w 45"/>
                <a:gd name="T87" fmla="*/ 10 h 45"/>
                <a:gd name="T88" fmla="*/ 21 w 45"/>
                <a:gd name="T89" fmla="*/ 6 h 45"/>
                <a:gd name="T90" fmla="*/ 21 w 45"/>
                <a:gd name="T91" fmla="*/ 5 h 45"/>
                <a:gd name="T92" fmla="*/ 26 w 45"/>
                <a:gd name="T93" fmla="*/ 2 h 45"/>
                <a:gd name="T94" fmla="*/ 33 w 45"/>
                <a:gd name="T95" fmla="*/ 5 h 45"/>
                <a:gd name="T96" fmla="*/ 33 w 45"/>
                <a:gd name="T97" fmla="*/ 9 h 45"/>
                <a:gd name="T98" fmla="*/ 32 w 45"/>
                <a:gd name="T99" fmla="*/ 10 h 45"/>
                <a:gd name="T100" fmla="*/ 41 w 45"/>
                <a:gd name="T101" fmla="*/ 29 h 45"/>
                <a:gd name="T102" fmla="*/ 38 w 45"/>
                <a:gd name="T103" fmla="*/ 31 h 45"/>
                <a:gd name="T104" fmla="*/ 37 w 45"/>
                <a:gd name="T105" fmla="*/ 32 h 45"/>
                <a:gd name="T106" fmla="*/ 35 w 45"/>
                <a:gd name="T107" fmla="*/ 27 h 45"/>
                <a:gd name="T108" fmla="*/ 35 w 45"/>
                <a:gd name="T109" fmla="*/ 25 h 45"/>
                <a:gd name="T110" fmla="*/ 38 w 45"/>
                <a:gd name="T111" fmla="*/ 19 h 45"/>
                <a:gd name="T112" fmla="*/ 39 w 45"/>
                <a:gd name="T113" fmla="*/ 19 h 45"/>
                <a:gd name="T114" fmla="*/ 42 w 45"/>
                <a:gd name="T115" fmla="*/ 21 h 45"/>
                <a:gd name="T116" fmla="*/ 42 w 45"/>
                <a:gd name="T117" fmla="*/ 27 h 45"/>
                <a:gd name="T118" fmla="*/ 41 w 45"/>
                <a:gd name="T119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" h="45">
                  <a:moveTo>
                    <a:pt x="22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35" y="45"/>
                    <a:pt x="45" y="35"/>
                    <a:pt x="45" y="23"/>
                  </a:cubicBezTo>
                  <a:cubicBezTo>
                    <a:pt x="45" y="10"/>
                    <a:pt x="35" y="0"/>
                    <a:pt x="22" y="0"/>
                  </a:cubicBezTo>
                  <a:close/>
                  <a:moveTo>
                    <a:pt x="8" y="39"/>
                  </a:moveTo>
                  <a:cubicBezTo>
                    <a:pt x="5" y="36"/>
                    <a:pt x="3" y="33"/>
                    <a:pt x="2" y="29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7" y="32"/>
                    <a:pt x="7" y="32"/>
                  </a:cubicBezTo>
                  <a:cubicBezTo>
                    <a:pt x="7" y="32"/>
                    <a:pt x="8" y="32"/>
                    <a:pt x="8" y="33"/>
                  </a:cubicBezTo>
                  <a:cubicBezTo>
                    <a:pt x="8" y="34"/>
                    <a:pt x="9" y="38"/>
                    <a:pt x="9" y="38"/>
                  </a:cubicBezTo>
                  <a:cubicBezTo>
                    <a:pt x="9" y="38"/>
                    <a:pt x="9" y="38"/>
                    <a:pt x="8" y="39"/>
                  </a:cubicBezTo>
                  <a:close/>
                  <a:moveTo>
                    <a:pt x="11" y="10"/>
                  </a:moveTo>
                  <a:cubicBezTo>
                    <a:pt x="11" y="10"/>
                    <a:pt x="9" y="14"/>
                    <a:pt x="8" y="15"/>
                  </a:cubicBezTo>
                  <a:cubicBezTo>
                    <a:pt x="8" y="15"/>
                    <a:pt x="5" y="16"/>
                    <a:pt x="4" y="17"/>
                  </a:cubicBezTo>
                  <a:cubicBezTo>
                    <a:pt x="3" y="18"/>
                    <a:pt x="3" y="17"/>
                    <a:pt x="3" y="17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1"/>
                    <a:pt x="6" y="8"/>
                    <a:pt x="9" y="6"/>
                  </a:cubicBezTo>
                  <a:cubicBezTo>
                    <a:pt x="10" y="6"/>
                    <a:pt x="11" y="7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12" y="28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2" y="20"/>
                    <a:pt x="13" y="20"/>
                    <a:pt x="14" y="1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2" y="19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6"/>
                    <a:pt x="25" y="27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0" y="33"/>
                    <a:pt x="19" y="3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2" y="29"/>
                    <a:pt x="12" y="28"/>
                  </a:cubicBezTo>
                  <a:close/>
                  <a:moveTo>
                    <a:pt x="32" y="41"/>
                  </a:moveTo>
                  <a:cubicBezTo>
                    <a:pt x="29" y="43"/>
                    <a:pt x="26" y="44"/>
                    <a:pt x="22" y="44"/>
                  </a:cubicBezTo>
                  <a:cubicBezTo>
                    <a:pt x="21" y="44"/>
                    <a:pt x="20" y="44"/>
                    <a:pt x="18" y="43"/>
                  </a:cubicBezTo>
                  <a:cubicBezTo>
                    <a:pt x="18" y="43"/>
                    <a:pt x="18" y="42"/>
                    <a:pt x="19" y="4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39"/>
                    <a:pt x="23" y="39"/>
                    <a:pt x="24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2" y="40"/>
                    <a:pt x="32" y="40"/>
                  </a:cubicBezTo>
                  <a:lnTo>
                    <a:pt x="32" y="41"/>
                  </a:lnTo>
                  <a:close/>
                  <a:moveTo>
                    <a:pt x="32" y="10"/>
                  </a:moveTo>
                  <a:cubicBezTo>
                    <a:pt x="32" y="10"/>
                    <a:pt x="27" y="10"/>
                    <a:pt x="26" y="11"/>
                  </a:cubicBezTo>
                  <a:cubicBezTo>
                    <a:pt x="26" y="11"/>
                    <a:pt x="25" y="10"/>
                    <a:pt x="25" y="10"/>
                  </a:cubicBezTo>
                  <a:cubicBezTo>
                    <a:pt x="25" y="10"/>
                    <a:pt x="22" y="7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31" y="3"/>
                    <a:pt x="33" y="5"/>
                  </a:cubicBezTo>
                  <a:cubicBezTo>
                    <a:pt x="33" y="6"/>
                    <a:pt x="33" y="9"/>
                    <a:pt x="33" y="9"/>
                  </a:cubicBezTo>
                  <a:cubicBezTo>
                    <a:pt x="33" y="10"/>
                    <a:pt x="32" y="10"/>
                    <a:pt x="32" y="10"/>
                  </a:cubicBezTo>
                  <a:close/>
                  <a:moveTo>
                    <a:pt x="41" y="29"/>
                  </a:moveTo>
                  <a:cubicBezTo>
                    <a:pt x="41" y="29"/>
                    <a:pt x="38" y="31"/>
                    <a:pt x="38" y="31"/>
                  </a:cubicBezTo>
                  <a:cubicBezTo>
                    <a:pt x="38" y="31"/>
                    <a:pt x="37" y="32"/>
                    <a:pt x="37" y="32"/>
                  </a:cubicBezTo>
                  <a:cubicBezTo>
                    <a:pt x="37" y="32"/>
                    <a:pt x="36" y="28"/>
                    <a:pt x="35" y="27"/>
                  </a:cubicBezTo>
                  <a:cubicBezTo>
                    <a:pt x="35" y="26"/>
                    <a:pt x="35" y="25"/>
                    <a:pt x="35" y="25"/>
                  </a:cubicBezTo>
                  <a:cubicBezTo>
                    <a:pt x="35" y="25"/>
                    <a:pt x="37" y="20"/>
                    <a:pt x="38" y="19"/>
                  </a:cubicBezTo>
                  <a:cubicBezTo>
                    <a:pt x="38" y="19"/>
                    <a:pt x="38" y="19"/>
                    <a:pt x="39" y="19"/>
                  </a:cubicBezTo>
                  <a:cubicBezTo>
                    <a:pt x="40" y="19"/>
                    <a:pt x="42" y="21"/>
                    <a:pt x="42" y="21"/>
                  </a:cubicBezTo>
                  <a:cubicBezTo>
                    <a:pt x="42" y="21"/>
                    <a:pt x="42" y="27"/>
                    <a:pt x="42" y="27"/>
                  </a:cubicBezTo>
                  <a:cubicBezTo>
                    <a:pt x="42" y="28"/>
                    <a:pt x="41" y="29"/>
                    <a:pt x="4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09220" y="2807237"/>
              <a:ext cx="65489" cy="137313"/>
            </a:xfrm>
            <a:custGeom>
              <a:avLst/>
              <a:gdLst>
                <a:gd name="T0" fmla="*/ 22 w 36"/>
                <a:gd name="T1" fmla="*/ 55 h 75"/>
                <a:gd name="T2" fmla="*/ 36 w 36"/>
                <a:gd name="T3" fmla="*/ 27 h 75"/>
                <a:gd name="T4" fmla="*/ 18 w 36"/>
                <a:gd name="T5" fmla="*/ 0 h 75"/>
                <a:gd name="T6" fmla="*/ 16 w 36"/>
                <a:gd name="T7" fmla="*/ 0 h 75"/>
                <a:gd name="T8" fmla="*/ 30 w 36"/>
                <a:gd name="T9" fmla="*/ 27 h 75"/>
                <a:gd name="T10" fmla="*/ 18 w 36"/>
                <a:gd name="T11" fmla="*/ 54 h 75"/>
                <a:gd name="T12" fmla="*/ 18 w 36"/>
                <a:gd name="T13" fmla="*/ 54 h 75"/>
                <a:gd name="T14" fmla="*/ 5 w 36"/>
                <a:gd name="T15" fmla="*/ 29 h 75"/>
                <a:gd name="T16" fmla="*/ 20 w 36"/>
                <a:gd name="T17" fmla="*/ 3 h 75"/>
                <a:gd name="T18" fmla="*/ 14 w 36"/>
                <a:gd name="T19" fmla="*/ 1 h 75"/>
                <a:gd name="T20" fmla="*/ 0 w 36"/>
                <a:gd name="T21" fmla="*/ 27 h 75"/>
                <a:gd name="T22" fmla="*/ 14 w 36"/>
                <a:gd name="T23" fmla="*/ 55 h 75"/>
                <a:gd name="T24" fmla="*/ 8 w 36"/>
                <a:gd name="T25" fmla="*/ 65 h 75"/>
                <a:gd name="T26" fmla="*/ 18 w 36"/>
                <a:gd name="T27" fmla="*/ 75 h 75"/>
                <a:gd name="T28" fmla="*/ 29 w 36"/>
                <a:gd name="T29" fmla="*/ 65 h 75"/>
                <a:gd name="T30" fmla="*/ 22 w 36"/>
                <a:gd name="T31" fmla="*/ 55 h 75"/>
                <a:gd name="T32" fmla="*/ 18 w 36"/>
                <a:gd name="T33" fmla="*/ 70 h 75"/>
                <a:gd name="T34" fmla="*/ 13 w 36"/>
                <a:gd name="T35" fmla="*/ 65 h 75"/>
                <a:gd name="T36" fmla="*/ 18 w 36"/>
                <a:gd name="T37" fmla="*/ 59 h 75"/>
                <a:gd name="T38" fmla="*/ 23 w 36"/>
                <a:gd name="T39" fmla="*/ 65 h 75"/>
                <a:gd name="T40" fmla="*/ 18 w 36"/>
                <a:gd name="T41" fmla="*/ 7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75">
                  <a:moveTo>
                    <a:pt x="22" y="55"/>
                  </a:moveTo>
                  <a:cubicBezTo>
                    <a:pt x="28" y="49"/>
                    <a:pt x="36" y="39"/>
                    <a:pt x="36" y="27"/>
                  </a:cubicBezTo>
                  <a:cubicBezTo>
                    <a:pt x="36" y="11"/>
                    <a:pt x="29" y="0"/>
                    <a:pt x="18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25" y="2"/>
                    <a:pt x="30" y="13"/>
                    <a:pt x="30" y="27"/>
                  </a:cubicBezTo>
                  <a:cubicBezTo>
                    <a:pt x="30" y="38"/>
                    <a:pt x="23" y="48"/>
                    <a:pt x="18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2" y="48"/>
                    <a:pt x="5" y="39"/>
                    <a:pt x="5" y="29"/>
                  </a:cubicBezTo>
                  <a:cubicBezTo>
                    <a:pt x="5" y="16"/>
                    <a:pt x="11" y="6"/>
                    <a:pt x="20" y="3"/>
                  </a:cubicBezTo>
                  <a:cubicBezTo>
                    <a:pt x="19" y="2"/>
                    <a:pt x="17" y="1"/>
                    <a:pt x="14" y="1"/>
                  </a:cubicBezTo>
                  <a:cubicBezTo>
                    <a:pt x="5" y="3"/>
                    <a:pt x="0" y="13"/>
                    <a:pt x="0" y="27"/>
                  </a:cubicBezTo>
                  <a:cubicBezTo>
                    <a:pt x="0" y="39"/>
                    <a:pt x="8" y="49"/>
                    <a:pt x="14" y="55"/>
                  </a:cubicBezTo>
                  <a:cubicBezTo>
                    <a:pt x="10" y="57"/>
                    <a:pt x="8" y="60"/>
                    <a:pt x="8" y="65"/>
                  </a:cubicBezTo>
                  <a:cubicBezTo>
                    <a:pt x="8" y="70"/>
                    <a:pt x="12" y="75"/>
                    <a:pt x="18" y="75"/>
                  </a:cubicBezTo>
                  <a:cubicBezTo>
                    <a:pt x="24" y="75"/>
                    <a:pt x="29" y="70"/>
                    <a:pt x="29" y="65"/>
                  </a:cubicBezTo>
                  <a:cubicBezTo>
                    <a:pt x="29" y="60"/>
                    <a:pt x="26" y="57"/>
                    <a:pt x="22" y="55"/>
                  </a:cubicBezTo>
                  <a:close/>
                  <a:moveTo>
                    <a:pt x="18" y="70"/>
                  </a:moveTo>
                  <a:cubicBezTo>
                    <a:pt x="15" y="70"/>
                    <a:pt x="13" y="67"/>
                    <a:pt x="13" y="65"/>
                  </a:cubicBezTo>
                  <a:cubicBezTo>
                    <a:pt x="13" y="62"/>
                    <a:pt x="15" y="59"/>
                    <a:pt x="18" y="59"/>
                  </a:cubicBezTo>
                  <a:cubicBezTo>
                    <a:pt x="21" y="59"/>
                    <a:pt x="23" y="62"/>
                    <a:pt x="23" y="65"/>
                  </a:cubicBezTo>
                  <a:cubicBezTo>
                    <a:pt x="23" y="67"/>
                    <a:pt x="21" y="70"/>
                    <a:pt x="18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53583" y="3789556"/>
              <a:ext cx="80277" cy="158439"/>
            </a:xfrm>
            <a:custGeom>
              <a:avLst/>
              <a:gdLst>
                <a:gd name="T0" fmla="*/ 26 w 43"/>
                <a:gd name="T1" fmla="*/ 63 h 87"/>
                <a:gd name="T2" fmla="*/ 43 w 43"/>
                <a:gd name="T3" fmla="*/ 31 h 87"/>
                <a:gd name="T4" fmla="*/ 21 w 43"/>
                <a:gd name="T5" fmla="*/ 0 h 87"/>
                <a:gd name="T6" fmla="*/ 19 w 43"/>
                <a:gd name="T7" fmla="*/ 1 h 87"/>
                <a:gd name="T8" fmla="*/ 36 w 43"/>
                <a:gd name="T9" fmla="*/ 32 h 87"/>
                <a:gd name="T10" fmla="*/ 21 w 43"/>
                <a:gd name="T11" fmla="*/ 62 h 87"/>
                <a:gd name="T12" fmla="*/ 21 w 43"/>
                <a:gd name="T13" fmla="*/ 62 h 87"/>
                <a:gd name="T14" fmla="*/ 7 w 43"/>
                <a:gd name="T15" fmla="*/ 34 h 87"/>
                <a:gd name="T16" fmla="*/ 23 w 43"/>
                <a:gd name="T17" fmla="*/ 3 h 87"/>
                <a:gd name="T18" fmla="*/ 17 w 43"/>
                <a:gd name="T19" fmla="*/ 1 h 87"/>
                <a:gd name="T20" fmla="*/ 0 w 43"/>
                <a:gd name="T21" fmla="*/ 32 h 87"/>
                <a:gd name="T22" fmla="*/ 17 w 43"/>
                <a:gd name="T23" fmla="*/ 63 h 87"/>
                <a:gd name="T24" fmla="*/ 9 w 43"/>
                <a:gd name="T25" fmla="*/ 75 h 87"/>
                <a:gd name="T26" fmla="*/ 21 w 43"/>
                <a:gd name="T27" fmla="*/ 87 h 87"/>
                <a:gd name="T28" fmla="*/ 34 w 43"/>
                <a:gd name="T29" fmla="*/ 75 h 87"/>
                <a:gd name="T30" fmla="*/ 26 w 43"/>
                <a:gd name="T31" fmla="*/ 63 h 87"/>
                <a:gd name="T32" fmla="*/ 21 w 43"/>
                <a:gd name="T33" fmla="*/ 81 h 87"/>
                <a:gd name="T34" fmla="*/ 15 w 43"/>
                <a:gd name="T35" fmla="*/ 75 h 87"/>
                <a:gd name="T36" fmla="*/ 21 w 43"/>
                <a:gd name="T37" fmla="*/ 68 h 87"/>
                <a:gd name="T38" fmla="*/ 28 w 43"/>
                <a:gd name="T39" fmla="*/ 75 h 87"/>
                <a:gd name="T40" fmla="*/ 21 w 43"/>
                <a:gd name="T41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7">
                  <a:moveTo>
                    <a:pt x="26" y="63"/>
                  </a:moveTo>
                  <a:cubicBezTo>
                    <a:pt x="33" y="57"/>
                    <a:pt x="43" y="45"/>
                    <a:pt x="43" y="31"/>
                  </a:cubicBezTo>
                  <a:cubicBezTo>
                    <a:pt x="43" y="13"/>
                    <a:pt x="34" y="0"/>
                    <a:pt x="21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30" y="2"/>
                    <a:pt x="36" y="15"/>
                    <a:pt x="36" y="32"/>
                  </a:cubicBezTo>
                  <a:cubicBezTo>
                    <a:pt x="36" y="44"/>
                    <a:pt x="27" y="56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5" y="56"/>
                    <a:pt x="7" y="45"/>
                    <a:pt x="7" y="34"/>
                  </a:cubicBezTo>
                  <a:cubicBezTo>
                    <a:pt x="7" y="18"/>
                    <a:pt x="14" y="7"/>
                    <a:pt x="23" y="3"/>
                  </a:cubicBezTo>
                  <a:cubicBezTo>
                    <a:pt x="22" y="3"/>
                    <a:pt x="20" y="2"/>
                    <a:pt x="17" y="1"/>
                  </a:cubicBezTo>
                  <a:cubicBezTo>
                    <a:pt x="7" y="4"/>
                    <a:pt x="0" y="16"/>
                    <a:pt x="0" y="32"/>
                  </a:cubicBezTo>
                  <a:cubicBezTo>
                    <a:pt x="0" y="45"/>
                    <a:pt x="10" y="57"/>
                    <a:pt x="17" y="63"/>
                  </a:cubicBezTo>
                  <a:cubicBezTo>
                    <a:pt x="12" y="65"/>
                    <a:pt x="9" y="70"/>
                    <a:pt x="9" y="75"/>
                  </a:cubicBezTo>
                  <a:cubicBezTo>
                    <a:pt x="9" y="81"/>
                    <a:pt x="15" y="87"/>
                    <a:pt x="21" y="87"/>
                  </a:cubicBezTo>
                  <a:cubicBezTo>
                    <a:pt x="28" y="87"/>
                    <a:pt x="34" y="81"/>
                    <a:pt x="34" y="75"/>
                  </a:cubicBezTo>
                  <a:cubicBezTo>
                    <a:pt x="34" y="70"/>
                    <a:pt x="31" y="65"/>
                    <a:pt x="26" y="63"/>
                  </a:cubicBezTo>
                  <a:close/>
                  <a:moveTo>
                    <a:pt x="21" y="81"/>
                  </a:moveTo>
                  <a:cubicBezTo>
                    <a:pt x="18" y="81"/>
                    <a:pt x="15" y="78"/>
                    <a:pt x="15" y="75"/>
                  </a:cubicBezTo>
                  <a:cubicBezTo>
                    <a:pt x="15" y="71"/>
                    <a:pt x="18" y="68"/>
                    <a:pt x="21" y="68"/>
                  </a:cubicBezTo>
                  <a:cubicBezTo>
                    <a:pt x="25" y="68"/>
                    <a:pt x="28" y="71"/>
                    <a:pt x="28" y="75"/>
                  </a:cubicBezTo>
                  <a:cubicBezTo>
                    <a:pt x="28" y="78"/>
                    <a:pt x="25" y="81"/>
                    <a:pt x="21" y="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62034" y="3014263"/>
              <a:ext cx="164780" cy="29575"/>
            </a:xfrm>
            <a:custGeom>
              <a:avLst/>
              <a:gdLst>
                <a:gd name="T0" fmla="*/ 0 w 90"/>
                <a:gd name="T1" fmla="*/ 8 h 16"/>
                <a:gd name="T2" fmla="*/ 7 w 90"/>
                <a:gd name="T3" fmla="*/ 16 h 16"/>
                <a:gd name="T4" fmla="*/ 83 w 90"/>
                <a:gd name="T5" fmla="*/ 16 h 16"/>
                <a:gd name="T6" fmla="*/ 90 w 90"/>
                <a:gd name="T7" fmla="*/ 8 h 16"/>
                <a:gd name="T8" fmla="*/ 90 w 90"/>
                <a:gd name="T9" fmla="*/ 8 h 16"/>
                <a:gd name="T10" fmla="*/ 83 w 90"/>
                <a:gd name="T11" fmla="*/ 0 h 16"/>
                <a:gd name="T12" fmla="*/ 7 w 90"/>
                <a:gd name="T13" fmla="*/ 0 h 16"/>
                <a:gd name="T14" fmla="*/ 0 w 90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6">
                  <a:moveTo>
                    <a:pt x="0" y="8"/>
                  </a:moveTo>
                  <a:cubicBezTo>
                    <a:pt x="0" y="12"/>
                    <a:pt x="3" y="16"/>
                    <a:pt x="7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7" y="16"/>
                    <a:pt x="90" y="12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4"/>
                    <a:pt x="87" y="0"/>
                    <a:pt x="8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6397" y="2910750"/>
              <a:ext cx="76052" cy="35913"/>
            </a:xfrm>
            <a:custGeom>
              <a:avLst/>
              <a:gdLst>
                <a:gd name="T0" fmla="*/ 0 w 42"/>
                <a:gd name="T1" fmla="*/ 19 h 19"/>
                <a:gd name="T2" fmla="*/ 6 w 42"/>
                <a:gd name="T3" fmla="*/ 0 h 19"/>
                <a:gd name="T4" fmla="*/ 36 w 42"/>
                <a:gd name="T5" fmla="*/ 0 h 19"/>
                <a:gd name="T6" fmla="*/ 42 w 42"/>
                <a:gd name="T7" fmla="*/ 19 h 19"/>
                <a:gd name="T8" fmla="*/ 0 w 4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">
                  <a:moveTo>
                    <a:pt x="0" y="19"/>
                  </a:moveTo>
                  <a:cubicBezTo>
                    <a:pt x="2" y="13"/>
                    <a:pt x="4" y="6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6"/>
                    <a:pt x="40" y="13"/>
                    <a:pt x="42" y="19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9497" y="2965675"/>
              <a:ext cx="109853" cy="33800"/>
            </a:xfrm>
            <a:custGeom>
              <a:avLst/>
              <a:gdLst>
                <a:gd name="T0" fmla="*/ 47 w 52"/>
                <a:gd name="T1" fmla="*/ 0 h 16"/>
                <a:gd name="T2" fmla="*/ 52 w 52"/>
                <a:gd name="T3" fmla="*/ 16 h 16"/>
                <a:gd name="T4" fmla="*/ 0 w 52"/>
                <a:gd name="T5" fmla="*/ 16 h 16"/>
                <a:gd name="T6" fmla="*/ 5 w 52"/>
                <a:gd name="T7" fmla="*/ 0 h 16"/>
                <a:gd name="T8" fmla="*/ 47 w 52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6">
                  <a:moveTo>
                    <a:pt x="47" y="0"/>
                  </a:moveTo>
                  <a:lnTo>
                    <a:pt x="52" y="16"/>
                  </a:lnTo>
                  <a:lnTo>
                    <a:pt x="0" y="16"/>
                  </a:lnTo>
                  <a:lnTo>
                    <a:pt x="5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23298" y="2845262"/>
              <a:ext cx="42251" cy="48588"/>
            </a:xfrm>
            <a:custGeom>
              <a:avLst/>
              <a:gdLst>
                <a:gd name="T0" fmla="*/ 0 w 22"/>
                <a:gd name="T1" fmla="*/ 26 h 26"/>
                <a:gd name="T2" fmla="*/ 5 w 22"/>
                <a:gd name="T3" fmla="*/ 10 h 26"/>
                <a:gd name="T4" fmla="*/ 17 w 22"/>
                <a:gd name="T5" fmla="*/ 10 h 26"/>
                <a:gd name="T6" fmla="*/ 22 w 22"/>
                <a:gd name="T7" fmla="*/ 26 h 26"/>
                <a:gd name="T8" fmla="*/ 0 w 22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0"/>
                    <a:pt x="14" y="0"/>
                    <a:pt x="17" y="10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85239" y="2743861"/>
              <a:ext cx="76052" cy="12675"/>
            </a:xfrm>
            <a:custGeom>
              <a:avLst/>
              <a:gdLst>
                <a:gd name="T0" fmla="*/ 0 w 41"/>
                <a:gd name="T1" fmla="*/ 4 h 7"/>
                <a:gd name="T2" fmla="*/ 3 w 41"/>
                <a:gd name="T3" fmla="*/ 7 h 7"/>
                <a:gd name="T4" fmla="*/ 38 w 41"/>
                <a:gd name="T5" fmla="*/ 7 h 7"/>
                <a:gd name="T6" fmla="*/ 41 w 41"/>
                <a:gd name="T7" fmla="*/ 4 h 7"/>
                <a:gd name="T8" fmla="*/ 41 w 41"/>
                <a:gd name="T9" fmla="*/ 4 h 7"/>
                <a:gd name="T10" fmla="*/ 38 w 41"/>
                <a:gd name="T11" fmla="*/ 0 h 7"/>
                <a:gd name="T12" fmla="*/ 3 w 41"/>
                <a:gd name="T13" fmla="*/ 0 h 7"/>
                <a:gd name="T14" fmla="*/ 0 w 4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7">
                  <a:moveTo>
                    <a:pt x="0" y="4"/>
                  </a:moveTo>
                  <a:cubicBezTo>
                    <a:pt x="0" y="6"/>
                    <a:pt x="1" y="7"/>
                    <a:pt x="3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7"/>
                    <a:pt x="41" y="6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39" y="0"/>
                    <a:pt x="3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6364" y="2697386"/>
              <a:ext cx="33801" cy="16900"/>
            </a:xfrm>
            <a:custGeom>
              <a:avLst/>
              <a:gdLst>
                <a:gd name="T0" fmla="*/ 0 w 19"/>
                <a:gd name="T1" fmla="*/ 9 h 9"/>
                <a:gd name="T2" fmla="*/ 2 w 19"/>
                <a:gd name="T3" fmla="*/ 0 h 9"/>
                <a:gd name="T4" fmla="*/ 16 w 19"/>
                <a:gd name="T5" fmla="*/ 0 h 9"/>
                <a:gd name="T6" fmla="*/ 19 w 19"/>
                <a:gd name="T7" fmla="*/ 9 h 9"/>
                <a:gd name="T8" fmla="*/ 0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cubicBezTo>
                    <a:pt x="0" y="6"/>
                    <a:pt x="1" y="3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3"/>
                    <a:pt x="18" y="6"/>
                    <a:pt x="19" y="9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95801" y="2722736"/>
              <a:ext cx="52814" cy="14788"/>
            </a:xfrm>
            <a:custGeom>
              <a:avLst/>
              <a:gdLst>
                <a:gd name="T0" fmla="*/ 22 w 25"/>
                <a:gd name="T1" fmla="*/ 0 h 7"/>
                <a:gd name="T2" fmla="*/ 25 w 25"/>
                <a:gd name="T3" fmla="*/ 7 h 7"/>
                <a:gd name="T4" fmla="*/ 0 w 25"/>
                <a:gd name="T5" fmla="*/ 7 h 7"/>
                <a:gd name="T6" fmla="*/ 3 w 25"/>
                <a:gd name="T7" fmla="*/ 0 h 7"/>
                <a:gd name="T8" fmla="*/ 22 w 2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2" y="0"/>
                  </a:moveTo>
                  <a:lnTo>
                    <a:pt x="25" y="7"/>
                  </a:lnTo>
                  <a:lnTo>
                    <a:pt x="0" y="7"/>
                  </a:lnTo>
                  <a:lnTo>
                    <a:pt x="3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2702" y="2667811"/>
              <a:ext cx="19013" cy="21125"/>
            </a:xfrm>
            <a:custGeom>
              <a:avLst/>
              <a:gdLst>
                <a:gd name="T0" fmla="*/ 0 w 10"/>
                <a:gd name="T1" fmla="*/ 12 h 12"/>
                <a:gd name="T2" fmla="*/ 2 w 10"/>
                <a:gd name="T3" fmla="*/ 4 h 12"/>
                <a:gd name="T4" fmla="*/ 8 w 10"/>
                <a:gd name="T5" fmla="*/ 4 h 12"/>
                <a:gd name="T6" fmla="*/ 10 w 10"/>
                <a:gd name="T7" fmla="*/ 12 h 12"/>
                <a:gd name="T8" fmla="*/ 0 w 10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4" y="0"/>
                    <a:pt x="6" y="0"/>
                    <a:pt x="8" y="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1005" y="2445997"/>
              <a:ext cx="103515" cy="19013"/>
            </a:xfrm>
            <a:custGeom>
              <a:avLst/>
              <a:gdLst>
                <a:gd name="T0" fmla="*/ 0 w 57"/>
                <a:gd name="T1" fmla="*/ 5 h 10"/>
                <a:gd name="T2" fmla="*/ 4 w 57"/>
                <a:gd name="T3" fmla="*/ 10 h 10"/>
                <a:gd name="T4" fmla="*/ 52 w 57"/>
                <a:gd name="T5" fmla="*/ 10 h 10"/>
                <a:gd name="T6" fmla="*/ 57 w 57"/>
                <a:gd name="T7" fmla="*/ 5 h 10"/>
                <a:gd name="T8" fmla="*/ 57 w 57"/>
                <a:gd name="T9" fmla="*/ 5 h 10"/>
                <a:gd name="T10" fmla="*/ 52 w 57"/>
                <a:gd name="T11" fmla="*/ 0 h 10"/>
                <a:gd name="T12" fmla="*/ 4 w 57"/>
                <a:gd name="T13" fmla="*/ 0 h 10"/>
                <a:gd name="T14" fmla="*/ 0 w 57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0">
                  <a:moveTo>
                    <a:pt x="0" y="5"/>
                  </a:moveTo>
                  <a:cubicBezTo>
                    <a:pt x="0" y="8"/>
                    <a:pt x="1" y="10"/>
                    <a:pt x="4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5" y="10"/>
                    <a:pt x="57" y="8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3"/>
                    <a:pt x="55" y="0"/>
                    <a:pt x="5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8469" y="2380509"/>
              <a:ext cx="46476" cy="21125"/>
            </a:xfrm>
            <a:custGeom>
              <a:avLst/>
              <a:gdLst>
                <a:gd name="T0" fmla="*/ 0 w 26"/>
                <a:gd name="T1" fmla="*/ 12 h 12"/>
                <a:gd name="T2" fmla="*/ 4 w 26"/>
                <a:gd name="T3" fmla="*/ 0 h 12"/>
                <a:gd name="T4" fmla="*/ 22 w 26"/>
                <a:gd name="T5" fmla="*/ 0 h 12"/>
                <a:gd name="T6" fmla="*/ 26 w 26"/>
                <a:gd name="T7" fmla="*/ 12 h 12"/>
                <a:gd name="T8" fmla="*/ 0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1" y="9"/>
                    <a:pt x="2" y="4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4"/>
                    <a:pt x="25" y="9"/>
                    <a:pt x="26" y="12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7906" y="2414309"/>
              <a:ext cx="71827" cy="21125"/>
            </a:xfrm>
            <a:custGeom>
              <a:avLst/>
              <a:gdLst>
                <a:gd name="T0" fmla="*/ 30 w 34"/>
                <a:gd name="T1" fmla="*/ 0 h 10"/>
                <a:gd name="T2" fmla="*/ 34 w 34"/>
                <a:gd name="T3" fmla="*/ 10 h 10"/>
                <a:gd name="T4" fmla="*/ 0 w 34"/>
                <a:gd name="T5" fmla="*/ 10 h 10"/>
                <a:gd name="T6" fmla="*/ 3 w 34"/>
                <a:gd name="T7" fmla="*/ 0 h 10"/>
                <a:gd name="T8" fmla="*/ 30 w 3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0">
                  <a:moveTo>
                    <a:pt x="30" y="0"/>
                  </a:moveTo>
                  <a:lnTo>
                    <a:pt x="34" y="10"/>
                  </a:lnTo>
                  <a:lnTo>
                    <a:pt x="0" y="10"/>
                  </a:lnTo>
                  <a:lnTo>
                    <a:pt x="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9031" y="2338259"/>
              <a:ext cx="25351" cy="29575"/>
            </a:xfrm>
            <a:custGeom>
              <a:avLst/>
              <a:gdLst>
                <a:gd name="T0" fmla="*/ 0 w 14"/>
                <a:gd name="T1" fmla="*/ 17 h 17"/>
                <a:gd name="T2" fmla="*/ 3 w 14"/>
                <a:gd name="T3" fmla="*/ 7 h 17"/>
                <a:gd name="T4" fmla="*/ 11 w 14"/>
                <a:gd name="T5" fmla="*/ 7 h 17"/>
                <a:gd name="T6" fmla="*/ 14 w 14"/>
                <a:gd name="T7" fmla="*/ 17 h 17"/>
                <a:gd name="T8" fmla="*/ 0 w 1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5" y="0"/>
                    <a:pt x="9" y="0"/>
                    <a:pt x="11" y="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7498" y="3838144"/>
              <a:ext cx="54927" cy="88726"/>
            </a:xfrm>
            <a:custGeom>
              <a:avLst/>
              <a:gdLst>
                <a:gd name="T0" fmla="*/ 17 w 30"/>
                <a:gd name="T1" fmla="*/ 32 h 48"/>
                <a:gd name="T2" fmla="*/ 21 w 30"/>
                <a:gd name="T3" fmla="*/ 16 h 48"/>
                <a:gd name="T4" fmla="*/ 14 w 30"/>
                <a:gd name="T5" fmla="*/ 10 h 48"/>
                <a:gd name="T6" fmla="*/ 4 w 30"/>
                <a:gd name="T7" fmla="*/ 10 h 48"/>
                <a:gd name="T8" fmla="*/ 4 w 30"/>
                <a:gd name="T9" fmla="*/ 0 h 48"/>
                <a:gd name="T10" fmla="*/ 14 w 30"/>
                <a:gd name="T11" fmla="*/ 0 h 48"/>
                <a:gd name="T12" fmla="*/ 30 w 30"/>
                <a:gd name="T13" fmla="*/ 16 h 48"/>
                <a:gd name="T14" fmla="*/ 26 w 30"/>
                <a:gd name="T15" fmla="*/ 32 h 48"/>
                <a:gd name="T16" fmla="*/ 10 w 30"/>
                <a:gd name="T17" fmla="*/ 48 h 48"/>
                <a:gd name="T18" fmla="*/ 0 w 30"/>
                <a:gd name="T19" fmla="*/ 48 h 48"/>
                <a:gd name="T20" fmla="*/ 0 w 30"/>
                <a:gd name="T21" fmla="*/ 39 h 48"/>
                <a:gd name="T22" fmla="*/ 10 w 30"/>
                <a:gd name="T23" fmla="*/ 39 h 48"/>
                <a:gd name="T24" fmla="*/ 17 w 30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8">
                  <a:moveTo>
                    <a:pt x="17" y="32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12"/>
                    <a:pt x="18" y="10"/>
                    <a:pt x="1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30" y="7"/>
                    <a:pt x="30" y="16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41"/>
                    <a:pt x="19" y="48"/>
                    <a:pt x="1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4" y="39"/>
                    <a:pt x="17" y="36"/>
                    <a:pt x="17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9480" y="3838144"/>
              <a:ext cx="54927" cy="88726"/>
            </a:xfrm>
            <a:custGeom>
              <a:avLst/>
              <a:gdLst>
                <a:gd name="T0" fmla="*/ 16 w 30"/>
                <a:gd name="T1" fmla="*/ 0 h 48"/>
                <a:gd name="T2" fmla="*/ 26 w 30"/>
                <a:gd name="T3" fmla="*/ 0 h 48"/>
                <a:gd name="T4" fmla="*/ 26 w 30"/>
                <a:gd name="T5" fmla="*/ 10 h 48"/>
                <a:gd name="T6" fmla="*/ 16 w 30"/>
                <a:gd name="T7" fmla="*/ 10 h 48"/>
                <a:gd name="T8" fmla="*/ 9 w 30"/>
                <a:gd name="T9" fmla="*/ 16 h 48"/>
                <a:gd name="T10" fmla="*/ 13 w 30"/>
                <a:gd name="T11" fmla="*/ 31 h 48"/>
                <a:gd name="T12" fmla="*/ 13 w 30"/>
                <a:gd name="T13" fmla="*/ 32 h 48"/>
                <a:gd name="T14" fmla="*/ 20 w 30"/>
                <a:gd name="T15" fmla="*/ 39 h 48"/>
                <a:gd name="T16" fmla="*/ 30 w 30"/>
                <a:gd name="T17" fmla="*/ 39 h 48"/>
                <a:gd name="T18" fmla="*/ 30 w 30"/>
                <a:gd name="T19" fmla="*/ 48 h 48"/>
                <a:gd name="T20" fmla="*/ 20 w 30"/>
                <a:gd name="T21" fmla="*/ 48 h 48"/>
                <a:gd name="T22" fmla="*/ 4 w 30"/>
                <a:gd name="T23" fmla="*/ 32 h 48"/>
                <a:gd name="T24" fmla="*/ 0 w 30"/>
                <a:gd name="T25" fmla="*/ 17 h 48"/>
                <a:gd name="T26" fmla="*/ 0 w 30"/>
                <a:gd name="T27" fmla="*/ 16 h 48"/>
                <a:gd name="T28" fmla="*/ 16 w 30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8">
                  <a:moveTo>
                    <a:pt x="1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10"/>
                    <a:pt x="10" y="12"/>
                    <a:pt x="9" y="16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6" y="39"/>
                    <a:pt x="2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1" y="48"/>
                    <a:pt x="4" y="41"/>
                    <a:pt x="4" y="3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0745" y="3829694"/>
              <a:ext cx="120416" cy="147876"/>
            </a:xfrm>
            <a:custGeom>
              <a:avLst/>
              <a:gdLst>
                <a:gd name="T0" fmla="*/ 63 w 65"/>
                <a:gd name="T1" fmla="*/ 60 h 81"/>
                <a:gd name="T2" fmla="*/ 42 w 65"/>
                <a:gd name="T3" fmla="*/ 81 h 81"/>
                <a:gd name="T4" fmla="*/ 23 w 65"/>
                <a:gd name="T5" fmla="*/ 81 h 81"/>
                <a:gd name="T6" fmla="*/ 2 w 65"/>
                <a:gd name="T7" fmla="*/ 60 h 81"/>
                <a:gd name="T8" fmla="*/ 0 w 65"/>
                <a:gd name="T9" fmla="*/ 0 h 81"/>
                <a:gd name="T10" fmla="*/ 65 w 65"/>
                <a:gd name="T11" fmla="*/ 0 h 81"/>
                <a:gd name="T12" fmla="*/ 63 w 65"/>
                <a:gd name="T13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1">
                  <a:moveTo>
                    <a:pt x="63" y="60"/>
                  </a:moveTo>
                  <a:cubicBezTo>
                    <a:pt x="63" y="71"/>
                    <a:pt x="54" y="81"/>
                    <a:pt x="4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12" y="81"/>
                    <a:pt x="2" y="71"/>
                    <a:pt x="2" y="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3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8771" y="3983907"/>
              <a:ext cx="44364" cy="16900"/>
            </a:xfrm>
            <a:custGeom>
              <a:avLst/>
              <a:gdLst>
                <a:gd name="T0" fmla="*/ 0 w 24"/>
                <a:gd name="T1" fmla="*/ 5 h 9"/>
                <a:gd name="T2" fmla="*/ 4 w 24"/>
                <a:gd name="T3" fmla="*/ 0 h 9"/>
                <a:gd name="T4" fmla="*/ 19 w 24"/>
                <a:gd name="T5" fmla="*/ 0 h 9"/>
                <a:gd name="T6" fmla="*/ 24 w 24"/>
                <a:gd name="T7" fmla="*/ 5 h 9"/>
                <a:gd name="T8" fmla="*/ 19 w 24"/>
                <a:gd name="T9" fmla="*/ 9 h 9"/>
                <a:gd name="T10" fmla="*/ 4 w 24"/>
                <a:gd name="T11" fmla="*/ 9 h 9"/>
                <a:gd name="T12" fmla="*/ 0 w 24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2"/>
                    <a:pt x="24" y="5"/>
                  </a:cubicBezTo>
                  <a:cubicBezTo>
                    <a:pt x="24" y="7"/>
                    <a:pt x="22" y="9"/>
                    <a:pt x="19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8771" y="4093758"/>
              <a:ext cx="44364" cy="14788"/>
            </a:xfrm>
            <a:custGeom>
              <a:avLst/>
              <a:gdLst>
                <a:gd name="T0" fmla="*/ 19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19 w 24"/>
                <a:gd name="T9" fmla="*/ 0 h 8"/>
                <a:gd name="T10" fmla="*/ 24 w 24"/>
                <a:gd name="T11" fmla="*/ 4 h 8"/>
                <a:gd name="T12" fmla="*/ 19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19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19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9195" y="4116995"/>
              <a:ext cx="105628" cy="16900"/>
            </a:xfrm>
            <a:custGeom>
              <a:avLst/>
              <a:gdLst>
                <a:gd name="T0" fmla="*/ 4 w 58"/>
                <a:gd name="T1" fmla="*/ 0 h 9"/>
                <a:gd name="T2" fmla="*/ 54 w 58"/>
                <a:gd name="T3" fmla="*/ 0 h 9"/>
                <a:gd name="T4" fmla="*/ 58 w 58"/>
                <a:gd name="T5" fmla="*/ 5 h 9"/>
                <a:gd name="T6" fmla="*/ 54 w 58"/>
                <a:gd name="T7" fmla="*/ 9 h 9"/>
                <a:gd name="T8" fmla="*/ 4 w 58"/>
                <a:gd name="T9" fmla="*/ 9 h 9"/>
                <a:gd name="T10" fmla="*/ 0 w 58"/>
                <a:gd name="T11" fmla="*/ 5 h 9"/>
                <a:gd name="T12" fmla="*/ 4 w 58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9">
                  <a:moveTo>
                    <a:pt x="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cubicBezTo>
                    <a:pt x="58" y="7"/>
                    <a:pt x="56" y="9"/>
                    <a:pt x="5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9333" y="4011370"/>
              <a:ext cx="25351" cy="71825"/>
            </a:xfrm>
            <a:custGeom>
              <a:avLst/>
              <a:gdLst>
                <a:gd name="T0" fmla="*/ 14 w 14"/>
                <a:gd name="T1" fmla="*/ 5 h 40"/>
                <a:gd name="T2" fmla="*/ 11 w 14"/>
                <a:gd name="T3" fmla="*/ 35 h 40"/>
                <a:gd name="T4" fmla="*/ 7 w 14"/>
                <a:gd name="T5" fmla="*/ 40 h 40"/>
                <a:gd name="T6" fmla="*/ 2 w 14"/>
                <a:gd name="T7" fmla="*/ 35 h 40"/>
                <a:gd name="T8" fmla="*/ 0 w 14"/>
                <a:gd name="T9" fmla="*/ 5 h 40"/>
                <a:gd name="T10" fmla="*/ 7 w 14"/>
                <a:gd name="T11" fmla="*/ 0 h 40"/>
                <a:gd name="T12" fmla="*/ 14 w 14"/>
                <a:gd name="T1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0">
                  <a:moveTo>
                    <a:pt x="14" y="5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11" y="37"/>
                    <a:pt x="9" y="40"/>
                    <a:pt x="7" y="40"/>
                  </a:cubicBezTo>
                  <a:cubicBezTo>
                    <a:pt x="4" y="40"/>
                    <a:pt x="2" y="37"/>
                    <a:pt x="2" y="3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7" y="0"/>
                  </a:cubicBezTo>
                  <a:cubicBezTo>
                    <a:pt x="9" y="0"/>
                    <a:pt x="14" y="2"/>
                    <a:pt x="14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1798" y="1571416"/>
              <a:ext cx="42251" cy="69713"/>
            </a:xfrm>
            <a:custGeom>
              <a:avLst/>
              <a:gdLst>
                <a:gd name="T0" fmla="*/ 13 w 24"/>
                <a:gd name="T1" fmla="*/ 24 h 37"/>
                <a:gd name="T2" fmla="*/ 16 w 24"/>
                <a:gd name="T3" fmla="*/ 12 h 37"/>
                <a:gd name="T4" fmla="*/ 11 w 24"/>
                <a:gd name="T5" fmla="*/ 7 h 37"/>
                <a:gd name="T6" fmla="*/ 4 w 24"/>
                <a:gd name="T7" fmla="*/ 7 h 37"/>
                <a:gd name="T8" fmla="*/ 4 w 24"/>
                <a:gd name="T9" fmla="*/ 0 h 37"/>
                <a:gd name="T10" fmla="*/ 11 w 24"/>
                <a:gd name="T11" fmla="*/ 0 h 37"/>
                <a:gd name="T12" fmla="*/ 24 w 24"/>
                <a:gd name="T13" fmla="*/ 12 h 37"/>
                <a:gd name="T14" fmla="*/ 21 w 24"/>
                <a:gd name="T15" fmla="*/ 25 h 37"/>
                <a:gd name="T16" fmla="*/ 8 w 24"/>
                <a:gd name="T17" fmla="*/ 37 h 37"/>
                <a:gd name="T18" fmla="*/ 0 w 24"/>
                <a:gd name="T19" fmla="*/ 37 h 37"/>
                <a:gd name="T20" fmla="*/ 0 w 24"/>
                <a:gd name="T21" fmla="*/ 30 h 37"/>
                <a:gd name="T22" fmla="*/ 8 w 24"/>
                <a:gd name="T23" fmla="*/ 30 h 37"/>
                <a:gd name="T24" fmla="*/ 13 w 24"/>
                <a:gd name="T25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7">
                  <a:moveTo>
                    <a:pt x="13" y="24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9"/>
                    <a:pt x="14" y="7"/>
                    <a:pt x="1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32"/>
                    <a:pt x="15" y="37"/>
                    <a:pt x="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1" y="30"/>
                    <a:pt x="13" y="27"/>
                    <a:pt x="13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3919" y="1571416"/>
              <a:ext cx="42251" cy="69713"/>
            </a:xfrm>
            <a:custGeom>
              <a:avLst/>
              <a:gdLst>
                <a:gd name="T0" fmla="*/ 12 w 23"/>
                <a:gd name="T1" fmla="*/ 0 h 37"/>
                <a:gd name="T2" fmla="*/ 20 w 23"/>
                <a:gd name="T3" fmla="*/ 0 h 37"/>
                <a:gd name="T4" fmla="*/ 20 w 23"/>
                <a:gd name="T5" fmla="*/ 7 h 37"/>
                <a:gd name="T6" fmla="*/ 12 w 23"/>
                <a:gd name="T7" fmla="*/ 7 h 37"/>
                <a:gd name="T8" fmla="*/ 7 w 23"/>
                <a:gd name="T9" fmla="*/ 12 h 37"/>
                <a:gd name="T10" fmla="*/ 10 w 23"/>
                <a:gd name="T11" fmla="*/ 24 h 37"/>
                <a:gd name="T12" fmla="*/ 10 w 23"/>
                <a:gd name="T13" fmla="*/ 24 h 37"/>
                <a:gd name="T14" fmla="*/ 15 w 23"/>
                <a:gd name="T15" fmla="*/ 30 h 37"/>
                <a:gd name="T16" fmla="*/ 23 w 23"/>
                <a:gd name="T17" fmla="*/ 30 h 37"/>
                <a:gd name="T18" fmla="*/ 23 w 23"/>
                <a:gd name="T19" fmla="*/ 37 h 37"/>
                <a:gd name="T20" fmla="*/ 15 w 23"/>
                <a:gd name="T21" fmla="*/ 37 h 37"/>
                <a:gd name="T22" fmla="*/ 3 w 23"/>
                <a:gd name="T23" fmla="*/ 25 h 37"/>
                <a:gd name="T24" fmla="*/ 0 w 23"/>
                <a:gd name="T25" fmla="*/ 13 h 37"/>
                <a:gd name="T26" fmla="*/ 0 w 23"/>
                <a:gd name="T27" fmla="*/ 12 h 37"/>
                <a:gd name="T28" fmla="*/ 12 w 23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7">
                  <a:moveTo>
                    <a:pt x="1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7"/>
                    <a:pt x="12" y="30"/>
                    <a:pt x="15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9" y="37"/>
                    <a:pt x="3" y="32"/>
                    <a:pt x="3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2507" y="1562966"/>
              <a:ext cx="92953" cy="118301"/>
            </a:xfrm>
            <a:custGeom>
              <a:avLst/>
              <a:gdLst>
                <a:gd name="T0" fmla="*/ 49 w 51"/>
                <a:gd name="T1" fmla="*/ 47 h 64"/>
                <a:gd name="T2" fmla="*/ 33 w 51"/>
                <a:gd name="T3" fmla="*/ 64 h 64"/>
                <a:gd name="T4" fmla="*/ 18 w 51"/>
                <a:gd name="T5" fmla="*/ 64 h 64"/>
                <a:gd name="T6" fmla="*/ 2 w 51"/>
                <a:gd name="T7" fmla="*/ 47 h 64"/>
                <a:gd name="T8" fmla="*/ 0 w 51"/>
                <a:gd name="T9" fmla="*/ 0 h 64"/>
                <a:gd name="T10" fmla="*/ 51 w 51"/>
                <a:gd name="T11" fmla="*/ 0 h 64"/>
                <a:gd name="T12" fmla="*/ 49 w 51"/>
                <a:gd name="T13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4">
                  <a:moveTo>
                    <a:pt x="49" y="47"/>
                  </a:moveTo>
                  <a:cubicBezTo>
                    <a:pt x="49" y="56"/>
                    <a:pt x="42" y="64"/>
                    <a:pt x="33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9" y="64"/>
                    <a:pt x="2" y="56"/>
                    <a:pt x="2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49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2083" y="1685492"/>
              <a:ext cx="33801" cy="12675"/>
            </a:xfrm>
            <a:custGeom>
              <a:avLst/>
              <a:gdLst>
                <a:gd name="T0" fmla="*/ 0 w 19"/>
                <a:gd name="T1" fmla="*/ 4 h 7"/>
                <a:gd name="T2" fmla="*/ 4 w 19"/>
                <a:gd name="T3" fmla="*/ 0 h 7"/>
                <a:gd name="T4" fmla="*/ 16 w 19"/>
                <a:gd name="T5" fmla="*/ 0 h 7"/>
                <a:gd name="T6" fmla="*/ 19 w 19"/>
                <a:gd name="T7" fmla="*/ 4 h 7"/>
                <a:gd name="T8" fmla="*/ 16 w 19"/>
                <a:gd name="T9" fmla="*/ 7 h 7"/>
                <a:gd name="T10" fmla="*/ 4 w 19"/>
                <a:gd name="T11" fmla="*/ 7 h 7"/>
                <a:gd name="T12" fmla="*/ 0 w 19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2"/>
                    <a:pt x="19" y="4"/>
                  </a:cubicBezTo>
                  <a:cubicBezTo>
                    <a:pt x="19" y="5"/>
                    <a:pt x="18" y="7"/>
                    <a:pt x="16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2083" y="1769992"/>
              <a:ext cx="33801" cy="10563"/>
            </a:xfrm>
            <a:custGeom>
              <a:avLst/>
              <a:gdLst>
                <a:gd name="T0" fmla="*/ 16 w 19"/>
                <a:gd name="T1" fmla="*/ 6 h 6"/>
                <a:gd name="T2" fmla="*/ 4 w 19"/>
                <a:gd name="T3" fmla="*/ 6 h 6"/>
                <a:gd name="T4" fmla="*/ 0 w 19"/>
                <a:gd name="T5" fmla="*/ 3 h 6"/>
                <a:gd name="T6" fmla="*/ 4 w 19"/>
                <a:gd name="T7" fmla="*/ 0 h 6"/>
                <a:gd name="T8" fmla="*/ 16 w 19"/>
                <a:gd name="T9" fmla="*/ 0 h 6"/>
                <a:gd name="T10" fmla="*/ 19 w 19"/>
                <a:gd name="T11" fmla="*/ 3 h 6"/>
                <a:gd name="T12" fmla="*/ 16 w 19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">
                  <a:moveTo>
                    <a:pt x="16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3"/>
                  </a:cubicBezTo>
                  <a:cubicBezTo>
                    <a:pt x="19" y="5"/>
                    <a:pt x="18" y="6"/>
                    <a:pt x="1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6733" y="1789005"/>
              <a:ext cx="82390" cy="12675"/>
            </a:xfrm>
            <a:custGeom>
              <a:avLst/>
              <a:gdLst>
                <a:gd name="T0" fmla="*/ 3 w 45"/>
                <a:gd name="T1" fmla="*/ 0 h 7"/>
                <a:gd name="T2" fmla="*/ 42 w 45"/>
                <a:gd name="T3" fmla="*/ 0 h 7"/>
                <a:gd name="T4" fmla="*/ 45 w 45"/>
                <a:gd name="T5" fmla="*/ 4 h 7"/>
                <a:gd name="T6" fmla="*/ 42 w 45"/>
                <a:gd name="T7" fmla="*/ 7 h 7"/>
                <a:gd name="T8" fmla="*/ 3 w 45"/>
                <a:gd name="T9" fmla="*/ 7 h 7"/>
                <a:gd name="T10" fmla="*/ 0 w 45"/>
                <a:gd name="T11" fmla="*/ 4 h 7"/>
                <a:gd name="T12" fmla="*/ 3 w 4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">
                  <a:moveTo>
                    <a:pt x="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2"/>
                    <a:pt x="45" y="4"/>
                  </a:cubicBezTo>
                  <a:cubicBezTo>
                    <a:pt x="45" y="6"/>
                    <a:pt x="44" y="7"/>
                    <a:pt x="4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421" y="1706617"/>
              <a:ext cx="21126" cy="57038"/>
            </a:xfrm>
            <a:custGeom>
              <a:avLst/>
              <a:gdLst>
                <a:gd name="T0" fmla="*/ 11 w 11"/>
                <a:gd name="T1" fmla="*/ 4 h 31"/>
                <a:gd name="T2" fmla="*/ 9 w 11"/>
                <a:gd name="T3" fmla="*/ 27 h 31"/>
                <a:gd name="T4" fmla="*/ 6 w 11"/>
                <a:gd name="T5" fmla="*/ 31 h 31"/>
                <a:gd name="T6" fmla="*/ 2 w 11"/>
                <a:gd name="T7" fmla="*/ 27 h 31"/>
                <a:gd name="T8" fmla="*/ 0 w 11"/>
                <a:gd name="T9" fmla="*/ 4 h 31"/>
                <a:gd name="T10" fmla="*/ 6 w 11"/>
                <a:gd name="T11" fmla="*/ 0 h 31"/>
                <a:gd name="T12" fmla="*/ 11 w 11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4"/>
                  </a:moveTo>
                  <a:cubicBezTo>
                    <a:pt x="9" y="27"/>
                    <a:pt x="9" y="27"/>
                    <a:pt x="9" y="27"/>
                  </a:cubicBezTo>
                  <a:cubicBezTo>
                    <a:pt x="9" y="29"/>
                    <a:pt x="8" y="31"/>
                    <a:pt x="6" y="31"/>
                  </a:cubicBezTo>
                  <a:cubicBezTo>
                    <a:pt x="4" y="31"/>
                    <a:pt x="2" y="29"/>
                    <a:pt x="2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11" y="2"/>
                    <a:pt x="11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2841" y="2811462"/>
              <a:ext cx="135204" cy="84501"/>
            </a:xfrm>
            <a:custGeom>
              <a:avLst/>
              <a:gdLst>
                <a:gd name="T0" fmla="*/ 1 w 73"/>
                <a:gd name="T1" fmla="*/ 18 h 47"/>
                <a:gd name="T2" fmla="*/ 5 w 73"/>
                <a:gd name="T3" fmla="*/ 18 h 47"/>
                <a:gd name="T4" fmla="*/ 8 w 73"/>
                <a:gd name="T5" fmla="*/ 19 h 47"/>
                <a:gd name="T6" fmla="*/ 8 w 73"/>
                <a:gd name="T7" fmla="*/ 19 h 47"/>
                <a:gd name="T8" fmla="*/ 13 w 73"/>
                <a:gd name="T9" fmla="*/ 17 h 47"/>
                <a:gd name="T10" fmla="*/ 13 w 73"/>
                <a:gd name="T11" fmla="*/ 17 h 47"/>
                <a:gd name="T12" fmla="*/ 27 w 73"/>
                <a:gd name="T13" fmla="*/ 1 h 47"/>
                <a:gd name="T14" fmla="*/ 73 w 73"/>
                <a:gd name="T15" fmla="*/ 0 h 47"/>
                <a:gd name="T16" fmla="*/ 54 w 73"/>
                <a:gd name="T17" fmla="*/ 15 h 47"/>
                <a:gd name="T18" fmla="*/ 44 w 73"/>
                <a:gd name="T19" fmla="*/ 33 h 47"/>
                <a:gd name="T20" fmla="*/ 44 w 73"/>
                <a:gd name="T21" fmla="*/ 33 h 47"/>
                <a:gd name="T22" fmla="*/ 44 w 73"/>
                <a:gd name="T23" fmla="*/ 34 h 47"/>
                <a:gd name="T24" fmla="*/ 45 w 73"/>
                <a:gd name="T25" fmla="*/ 38 h 47"/>
                <a:gd name="T26" fmla="*/ 45 w 73"/>
                <a:gd name="T27" fmla="*/ 38 h 47"/>
                <a:gd name="T28" fmla="*/ 50 w 73"/>
                <a:gd name="T29" fmla="*/ 41 h 47"/>
                <a:gd name="T30" fmla="*/ 50 w 73"/>
                <a:gd name="T31" fmla="*/ 41 h 47"/>
                <a:gd name="T32" fmla="*/ 50 w 73"/>
                <a:gd name="T33" fmla="*/ 41 h 47"/>
                <a:gd name="T34" fmla="*/ 50 w 73"/>
                <a:gd name="T35" fmla="*/ 41 h 47"/>
                <a:gd name="T36" fmla="*/ 51 w 73"/>
                <a:gd name="T37" fmla="*/ 44 h 47"/>
                <a:gd name="T38" fmla="*/ 48 w 73"/>
                <a:gd name="T39" fmla="*/ 46 h 47"/>
                <a:gd name="T40" fmla="*/ 19 w 73"/>
                <a:gd name="T41" fmla="*/ 47 h 47"/>
                <a:gd name="T42" fmla="*/ 1 w 73"/>
                <a:gd name="T43" fmla="*/ 21 h 47"/>
                <a:gd name="T44" fmla="*/ 1 w 73"/>
                <a:gd name="T45" fmla="*/ 21 h 47"/>
                <a:gd name="T46" fmla="*/ 1 w 73"/>
                <a:gd name="T47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47">
                  <a:moveTo>
                    <a:pt x="1" y="18"/>
                  </a:moveTo>
                  <a:cubicBezTo>
                    <a:pt x="2" y="17"/>
                    <a:pt x="4" y="17"/>
                    <a:pt x="5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1" y="20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12"/>
                    <a:pt x="19" y="5"/>
                    <a:pt x="27" y="1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0" y="4"/>
                    <a:pt x="54" y="15"/>
                  </a:cubicBezTo>
                  <a:cubicBezTo>
                    <a:pt x="50" y="22"/>
                    <a:pt x="46" y="29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2" y="37"/>
                    <a:pt x="45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2" y="42"/>
                    <a:pt x="51" y="44"/>
                  </a:cubicBezTo>
                  <a:cubicBezTo>
                    <a:pt x="51" y="45"/>
                    <a:pt x="50" y="46"/>
                    <a:pt x="48" y="46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0"/>
                    <a:pt x="0" y="19"/>
                    <a:pt x="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6356" y="2803012"/>
              <a:ext cx="99290" cy="103513"/>
            </a:xfrm>
            <a:custGeom>
              <a:avLst/>
              <a:gdLst>
                <a:gd name="T0" fmla="*/ 52 w 54"/>
                <a:gd name="T1" fmla="*/ 32 h 56"/>
                <a:gd name="T2" fmla="*/ 51 w 54"/>
                <a:gd name="T3" fmla="*/ 39 h 56"/>
                <a:gd name="T4" fmla="*/ 25 w 54"/>
                <a:gd name="T5" fmla="*/ 54 h 56"/>
                <a:gd name="T6" fmla="*/ 25 w 54"/>
                <a:gd name="T7" fmla="*/ 54 h 56"/>
                <a:gd name="T8" fmla="*/ 19 w 54"/>
                <a:gd name="T9" fmla="*/ 53 h 56"/>
                <a:gd name="T10" fmla="*/ 0 w 54"/>
                <a:gd name="T11" fmla="*/ 20 h 56"/>
                <a:gd name="T12" fmla="*/ 13 w 54"/>
                <a:gd name="T13" fmla="*/ 8 h 56"/>
                <a:gd name="T14" fmla="*/ 41 w 54"/>
                <a:gd name="T15" fmla="*/ 13 h 56"/>
                <a:gd name="T16" fmla="*/ 52 w 54"/>
                <a:gd name="T1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6">
                  <a:moveTo>
                    <a:pt x="52" y="32"/>
                  </a:moveTo>
                  <a:cubicBezTo>
                    <a:pt x="52" y="32"/>
                    <a:pt x="54" y="36"/>
                    <a:pt x="51" y="39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2" y="56"/>
                    <a:pt x="19" y="5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10"/>
                    <a:pt x="13" y="8"/>
                    <a:pt x="13" y="8"/>
                  </a:cubicBezTo>
                  <a:cubicBezTo>
                    <a:pt x="30" y="0"/>
                    <a:pt x="41" y="13"/>
                    <a:pt x="41" y="13"/>
                  </a:cubicBezTo>
                  <a:cubicBezTo>
                    <a:pt x="52" y="32"/>
                    <a:pt x="52" y="32"/>
                    <a:pt x="52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20442" y="2923425"/>
              <a:ext cx="133091" cy="84501"/>
            </a:xfrm>
            <a:custGeom>
              <a:avLst/>
              <a:gdLst>
                <a:gd name="T0" fmla="*/ 72 w 73"/>
                <a:gd name="T1" fmla="*/ 29 h 47"/>
                <a:gd name="T2" fmla="*/ 68 w 73"/>
                <a:gd name="T3" fmla="*/ 29 h 47"/>
                <a:gd name="T4" fmla="*/ 65 w 73"/>
                <a:gd name="T5" fmla="*/ 28 h 47"/>
                <a:gd name="T6" fmla="*/ 65 w 73"/>
                <a:gd name="T7" fmla="*/ 28 h 47"/>
                <a:gd name="T8" fmla="*/ 60 w 73"/>
                <a:gd name="T9" fmla="*/ 30 h 47"/>
                <a:gd name="T10" fmla="*/ 60 w 73"/>
                <a:gd name="T11" fmla="*/ 30 h 47"/>
                <a:gd name="T12" fmla="*/ 46 w 73"/>
                <a:gd name="T13" fmla="*/ 46 h 47"/>
                <a:gd name="T14" fmla="*/ 0 w 73"/>
                <a:gd name="T15" fmla="*/ 47 h 47"/>
                <a:gd name="T16" fmla="*/ 19 w 73"/>
                <a:gd name="T17" fmla="*/ 32 h 47"/>
                <a:gd name="T18" fmla="*/ 29 w 73"/>
                <a:gd name="T19" fmla="*/ 13 h 47"/>
                <a:gd name="T20" fmla="*/ 29 w 73"/>
                <a:gd name="T21" fmla="*/ 13 h 47"/>
                <a:gd name="T22" fmla="*/ 29 w 73"/>
                <a:gd name="T23" fmla="*/ 13 h 47"/>
                <a:gd name="T24" fmla="*/ 28 w 73"/>
                <a:gd name="T25" fmla="*/ 9 h 47"/>
                <a:gd name="T26" fmla="*/ 28 w 73"/>
                <a:gd name="T27" fmla="*/ 9 h 47"/>
                <a:gd name="T28" fmla="*/ 23 w 73"/>
                <a:gd name="T29" fmla="*/ 6 h 47"/>
                <a:gd name="T30" fmla="*/ 23 w 73"/>
                <a:gd name="T31" fmla="*/ 6 h 47"/>
                <a:gd name="T32" fmla="*/ 23 w 73"/>
                <a:gd name="T33" fmla="*/ 6 h 47"/>
                <a:gd name="T34" fmla="*/ 23 w 73"/>
                <a:gd name="T35" fmla="*/ 6 h 47"/>
                <a:gd name="T36" fmla="*/ 22 w 73"/>
                <a:gd name="T37" fmla="*/ 3 h 47"/>
                <a:gd name="T38" fmla="*/ 25 w 73"/>
                <a:gd name="T39" fmla="*/ 1 h 47"/>
                <a:gd name="T40" fmla="*/ 54 w 73"/>
                <a:gd name="T41" fmla="*/ 0 h 47"/>
                <a:gd name="T42" fmla="*/ 72 w 73"/>
                <a:gd name="T43" fmla="*/ 26 h 47"/>
                <a:gd name="T44" fmla="*/ 72 w 73"/>
                <a:gd name="T45" fmla="*/ 26 h 47"/>
                <a:gd name="T46" fmla="*/ 72 w 73"/>
                <a:gd name="T47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47">
                  <a:moveTo>
                    <a:pt x="72" y="29"/>
                  </a:moveTo>
                  <a:cubicBezTo>
                    <a:pt x="71" y="30"/>
                    <a:pt x="69" y="30"/>
                    <a:pt x="68" y="29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2" y="26"/>
                    <a:pt x="60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8" y="34"/>
                    <a:pt x="54" y="42"/>
                    <a:pt x="46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3" y="43"/>
                    <a:pt x="19" y="32"/>
                  </a:cubicBezTo>
                  <a:cubicBezTo>
                    <a:pt x="23" y="25"/>
                    <a:pt x="27" y="17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1" y="10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2"/>
                    <a:pt x="23" y="1"/>
                    <a:pt x="25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7"/>
                    <a:pt x="73" y="28"/>
                    <a:pt x="72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0728" y="2912862"/>
              <a:ext cx="99290" cy="103513"/>
            </a:xfrm>
            <a:custGeom>
              <a:avLst/>
              <a:gdLst>
                <a:gd name="T0" fmla="*/ 2 w 54"/>
                <a:gd name="T1" fmla="*/ 24 h 56"/>
                <a:gd name="T2" fmla="*/ 3 w 54"/>
                <a:gd name="T3" fmla="*/ 17 h 56"/>
                <a:gd name="T4" fmla="*/ 29 w 54"/>
                <a:gd name="T5" fmla="*/ 2 h 56"/>
                <a:gd name="T6" fmla="*/ 29 w 54"/>
                <a:gd name="T7" fmla="*/ 2 h 56"/>
                <a:gd name="T8" fmla="*/ 35 w 54"/>
                <a:gd name="T9" fmla="*/ 3 h 56"/>
                <a:gd name="T10" fmla="*/ 54 w 54"/>
                <a:gd name="T11" fmla="*/ 36 h 56"/>
                <a:gd name="T12" fmla="*/ 41 w 54"/>
                <a:gd name="T13" fmla="*/ 48 h 56"/>
                <a:gd name="T14" fmla="*/ 13 w 54"/>
                <a:gd name="T15" fmla="*/ 42 h 56"/>
                <a:gd name="T16" fmla="*/ 2 w 54"/>
                <a:gd name="T17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6">
                  <a:moveTo>
                    <a:pt x="2" y="24"/>
                  </a:moveTo>
                  <a:cubicBezTo>
                    <a:pt x="2" y="24"/>
                    <a:pt x="0" y="20"/>
                    <a:pt x="3" y="1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32" y="0"/>
                    <a:pt x="35" y="3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47" y="46"/>
                    <a:pt x="41" y="48"/>
                    <a:pt x="41" y="48"/>
                  </a:cubicBezTo>
                  <a:cubicBezTo>
                    <a:pt x="24" y="56"/>
                    <a:pt x="13" y="42"/>
                    <a:pt x="13" y="42"/>
                  </a:cubicBezTo>
                  <a:cubicBezTo>
                    <a:pt x="2" y="24"/>
                    <a:pt x="2" y="24"/>
                    <a:pt x="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44440" y="4009257"/>
              <a:ext cx="321109" cy="399265"/>
            </a:xfrm>
            <a:custGeom>
              <a:avLst/>
              <a:gdLst>
                <a:gd name="T0" fmla="*/ 165 w 175"/>
                <a:gd name="T1" fmla="*/ 157 h 218"/>
                <a:gd name="T2" fmla="*/ 122 w 175"/>
                <a:gd name="T3" fmla="*/ 138 h 218"/>
                <a:gd name="T4" fmla="*/ 113 w 175"/>
                <a:gd name="T5" fmla="*/ 102 h 218"/>
                <a:gd name="T6" fmla="*/ 116 w 175"/>
                <a:gd name="T7" fmla="*/ 42 h 218"/>
                <a:gd name="T8" fmla="*/ 156 w 175"/>
                <a:gd name="T9" fmla="*/ 60 h 218"/>
                <a:gd name="T10" fmla="*/ 170 w 175"/>
                <a:gd name="T11" fmla="*/ 55 h 218"/>
                <a:gd name="T12" fmla="*/ 165 w 175"/>
                <a:gd name="T13" fmla="*/ 41 h 218"/>
                <a:gd name="T14" fmla="*/ 106 w 175"/>
                <a:gd name="T15" fmla="*/ 16 h 218"/>
                <a:gd name="T16" fmla="*/ 102 w 175"/>
                <a:gd name="T17" fmla="*/ 15 h 218"/>
                <a:gd name="T18" fmla="*/ 101 w 175"/>
                <a:gd name="T19" fmla="*/ 15 h 218"/>
                <a:gd name="T20" fmla="*/ 82 w 175"/>
                <a:gd name="T21" fmla="*/ 14 h 218"/>
                <a:gd name="T22" fmla="*/ 79 w 175"/>
                <a:gd name="T23" fmla="*/ 14 h 218"/>
                <a:gd name="T24" fmla="*/ 13 w 175"/>
                <a:gd name="T25" fmla="*/ 1 h 218"/>
                <a:gd name="T26" fmla="*/ 1 w 175"/>
                <a:gd name="T27" fmla="*/ 9 h 218"/>
                <a:gd name="T28" fmla="*/ 9 w 175"/>
                <a:gd name="T29" fmla="*/ 21 h 218"/>
                <a:gd name="T30" fmla="*/ 64 w 175"/>
                <a:gd name="T31" fmla="*/ 32 h 218"/>
                <a:gd name="T32" fmla="*/ 62 w 175"/>
                <a:gd name="T33" fmla="*/ 100 h 218"/>
                <a:gd name="T34" fmla="*/ 38 w 175"/>
                <a:gd name="T35" fmla="*/ 135 h 218"/>
                <a:gd name="T36" fmla="*/ 34 w 175"/>
                <a:gd name="T37" fmla="*/ 143 h 218"/>
                <a:gd name="T38" fmla="*/ 31 w 175"/>
                <a:gd name="T39" fmla="*/ 205 h 218"/>
                <a:gd name="T40" fmla="*/ 42 w 175"/>
                <a:gd name="T41" fmla="*/ 218 h 218"/>
                <a:gd name="T42" fmla="*/ 54 w 175"/>
                <a:gd name="T43" fmla="*/ 207 h 218"/>
                <a:gd name="T44" fmla="*/ 58 w 175"/>
                <a:gd name="T45" fmla="*/ 149 h 218"/>
                <a:gd name="T46" fmla="*/ 83 w 175"/>
                <a:gd name="T47" fmla="*/ 110 h 218"/>
                <a:gd name="T48" fmla="*/ 91 w 175"/>
                <a:gd name="T49" fmla="*/ 111 h 218"/>
                <a:gd name="T50" fmla="*/ 101 w 175"/>
                <a:gd name="T51" fmla="*/ 150 h 218"/>
                <a:gd name="T52" fmla="*/ 110 w 175"/>
                <a:gd name="T53" fmla="*/ 158 h 218"/>
                <a:gd name="T54" fmla="*/ 158 w 175"/>
                <a:gd name="T55" fmla="*/ 179 h 218"/>
                <a:gd name="T56" fmla="*/ 173 w 175"/>
                <a:gd name="T57" fmla="*/ 171 h 218"/>
                <a:gd name="T58" fmla="*/ 165 w 175"/>
                <a:gd name="T59" fmla="*/ 15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" h="218">
                  <a:moveTo>
                    <a:pt x="165" y="157"/>
                  </a:moveTo>
                  <a:cubicBezTo>
                    <a:pt x="122" y="138"/>
                    <a:pt x="122" y="138"/>
                    <a:pt x="122" y="138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62" y="62"/>
                    <a:pt x="168" y="60"/>
                    <a:pt x="170" y="55"/>
                  </a:cubicBezTo>
                  <a:cubicBezTo>
                    <a:pt x="172" y="50"/>
                    <a:pt x="170" y="44"/>
                    <a:pt x="165" y="41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5" y="15"/>
                    <a:pt x="103" y="15"/>
                    <a:pt x="102" y="15"/>
                  </a:cubicBezTo>
                  <a:cubicBezTo>
                    <a:pt x="102" y="15"/>
                    <a:pt x="101" y="15"/>
                    <a:pt x="101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0" y="14"/>
                    <a:pt x="79" y="1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8" y="0"/>
                    <a:pt x="2" y="3"/>
                    <a:pt x="1" y="9"/>
                  </a:cubicBezTo>
                  <a:cubicBezTo>
                    <a:pt x="0" y="14"/>
                    <a:pt x="4" y="20"/>
                    <a:pt x="9" y="21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38" y="135"/>
                    <a:pt x="38" y="135"/>
                    <a:pt x="38" y="135"/>
                  </a:cubicBezTo>
                  <a:cubicBezTo>
                    <a:pt x="36" y="137"/>
                    <a:pt x="35" y="140"/>
                    <a:pt x="34" y="143"/>
                  </a:cubicBezTo>
                  <a:cubicBezTo>
                    <a:pt x="31" y="205"/>
                    <a:pt x="31" y="205"/>
                    <a:pt x="31" y="205"/>
                  </a:cubicBezTo>
                  <a:cubicBezTo>
                    <a:pt x="30" y="212"/>
                    <a:pt x="35" y="218"/>
                    <a:pt x="42" y="218"/>
                  </a:cubicBezTo>
                  <a:cubicBezTo>
                    <a:pt x="48" y="218"/>
                    <a:pt x="54" y="213"/>
                    <a:pt x="54" y="207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91" y="111"/>
                    <a:pt x="91" y="111"/>
                    <a:pt x="91" y="1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2" y="154"/>
                    <a:pt x="105" y="157"/>
                    <a:pt x="110" y="158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4" y="181"/>
                    <a:pt x="171" y="178"/>
                    <a:pt x="173" y="171"/>
                  </a:cubicBezTo>
                  <a:cubicBezTo>
                    <a:pt x="175" y="165"/>
                    <a:pt x="171" y="158"/>
                    <a:pt x="165" y="1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1194" y="3943769"/>
              <a:ext cx="84502" cy="84501"/>
            </a:xfrm>
            <a:custGeom>
              <a:avLst/>
              <a:gdLst>
                <a:gd name="T0" fmla="*/ 22 w 46"/>
                <a:gd name="T1" fmla="*/ 46 h 46"/>
                <a:gd name="T2" fmla="*/ 45 w 46"/>
                <a:gd name="T3" fmla="*/ 25 h 46"/>
                <a:gd name="T4" fmla="*/ 24 w 46"/>
                <a:gd name="T5" fmla="*/ 1 h 46"/>
                <a:gd name="T6" fmla="*/ 1 w 46"/>
                <a:gd name="T7" fmla="*/ 22 h 46"/>
                <a:gd name="T8" fmla="*/ 22 w 46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22" y="46"/>
                  </a:moveTo>
                  <a:cubicBezTo>
                    <a:pt x="34" y="46"/>
                    <a:pt x="45" y="37"/>
                    <a:pt x="45" y="25"/>
                  </a:cubicBezTo>
                  <a:cubicBezTo>
                    <a:pt x="46" y="12"/>
                    <a:pt x="36" y="2"/>
                    <a:pt x="24" y="1"/>
                  </a:cubicBezTo>
                  <a:cubicBezTo>
                    <a:pt x="12" y="0"/>
                    <a:pt x="1" y="10"/>
                    <a:pt x="1" y="22"/>
                  </a:cubicBezTo>
                  <a:cubicBezTo>
                    <a:pt x="0" y="35"/>
                    <a:pt x="9" y="45"/>
                    <a:pt x="22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4856" y="4345147"/>
              <a:ext cx="76052" cy="78163"/>
            </a:xfrm>
            <a:custGeom>
              <a:avLst/>
              <a:gdLst>
                <a:gd name="T0" fmla="*/ 22 w 42"/>
                <a:gd name="T1" fmla="*/ 1 h 42"/>
                <a:gd name="T2" fmla="*/ 1 w 42"/>
                <a:gd name="T3" fmla="*/ 20 h 42"/>
                <a:gd name="T4" fmla="*/ 20 w 42"/>
                <a:gd name="T5" fmla="*/ 42 h 42"/>
                <a:gd name="T6" fmla="*/ 41 w 42"/>
                <a:gd name="T7" fmla="*/ 23 h 42"/>
                <a:gd name="T8" fmla="*/ 22 w 42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22" y="1"/>
                  </a:moveTo>
                  <a:cubicBezTo>
                    <a:pt x="11" y="0"/>
                    <a:pt x="1" y="9"/>
                    <a:pt x="1" y="20"/>
                  </a:cubicBezTo>
                  <a:cubicBezTo>
                    <a:pt x="0" y="32"/>
                    <a:pt x="9" y="41"/>
                    <a:pt x="20" y="42"/>
                  </a:cubicBezTo>
                  <a:cubicBezTo>
                    <a:pt x="31" y="42"/>
                    <a:pt x="41" y="34"/>
                    <a:pt x="41" y="23"/>
                  </a:cubicBezTo>
                  <a:cubicBezTo>
                    <a:pt x="42" y="11"/>
                    <a:pt x="33" y="2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1241" y="5940095"/>
              <a:ext cx="207031" cy="435178"/>
            </a:xfrm>
            <a:custGeom>
              <a:avLst/>
              <a:gdLst>
                <a:gd name="T0" fmla="*/ 1 w 112"/>
                <a:gd name="T1" fmla="*/ 30 h 237"/>
                <a:gd name="T2" fmla="*/ 1 w 112"/>
                <a:gd name="T3" fmla="*/ 29 h 237"/>
                <a:gd name="T4" fmla="*/ 1 w 112"/>
                <a:gd name="T5" fmla="*/ 29 h 237"/>
                <a:gd name="T6" fmla="*/ 43 w 112"/>
                <a:gd name="T7" fmla="*/ 4 h 237"/>
                <a:gd name="T8" fmla="*/ 46 w 112"/>
                <a:gd name="T9" fmla="*/ 4 h 237"/>
                <a:gd name="T10" fmla="*/ 63 w 112"/>
                <a:gd name="T11" fmla="*/ 4 h 237"/>
                <a:gd name="T12" fmla="*/ 112 w 112"/>
                <a:gd name="T13" fmla="*/ 32 h 237"/>
                <a:gd name="T14" fmla="*/ 112 w 112"/>
                <a:gd name="T15" fmla="*/ 104 h 237"/>
                <a:gd name="T16" fmla="*/ 100 w 112"/>
                <a:gd name="T17" fmla="*/ 116 h 237"/>
                <a:gd name="T18" fmla="*/ 89 w 112"/>
                <a:gd name="T19" fmla="*/ 104 h 237"/>
                <a:gd name="T20" fmla="*/ 89 w 112"/>
                <a:gd name="T21" fmla="*/ 48 h 237"/>
                <a:gd name="T22" fmla="*/ 85 w 112"/>
                <a:gd name="T23" fmla="*/ 48 h 237"/>
                <a:gd name="T24" fmla="*/ 85 w 112"/>
                <a:gd name="T25" fmla="*/ 82 h 237"/>
                <a:gd name="T26" fmla="*/ 85 w 112"/>
                <a:gd name="T27" fmla="*/ 112 h 237"/>
                <a:gd name="T28" fmla="*/ 85 w 112"/>
                <a:gd name="T29" fmla="*/ 224 h 237"/>
                <a:gd name="T30" fmla="*/ 71 w 112"/>
                <a:gd name="T31" fmla="*/ 237 h 237"/>
                <a:gd name="T32" fmla="*/ 58 w 112"/>
                <a:gd name="T33" fmla="*/ 224 h 237"/>
                <a:gd name="T34" fmla="*/ 58 w 112"/>
                <a:gd name="T35" fmla="*/ 122 h 237"/>
                <a:gd name="T36" fmla="*/ 54 w 112"/>
                <a:gd name="T37" fmla="*/ 122 h 237"/>
                <a:gd name="T38" fmla="*/ 54 w 112"/>
                <a:gd name="T39" fmla="*/ 224 h 237"/>
                <a:gd name="T40" fmla="*/ 40 w 112"/>
                <a:gd name="T41" fmla="*/ 237 h 237"/>
                <a:gd name="T42" fmla="*/ 27 w 112"/>
                <a:gd name="T43" fmla="*/ 224 h 237"/>
                <a:gd name="T44" fmla="*/ 27 w 112"/>
                <a:gd name="T45" fmla="*/ 112 h 237"/>
                <a:gd name="T46" fmla="*/ 27 w 112"/>
                <a:gd name="T47" fmla="*/ 82 h 237"/>
                <a:gd name="T48" fmla="*/ 27 w 112"/>
                <a:gd name="T49" fmla="*/ 48 h 237"/>
                <a:gd name="T50" fmla="*/ 23 w 112"/>
                <a:gd name="T51" fmla="*/ 48 h 237"/>
                <a:gd name="T52" fmla="*/ 23 w 112"/>
                <a:gd name="T53" fmla="*/ 103 h 237"/>
                <a:gd name="T54" fmla="*/ 12 w 112"/>
                <a:gd name="T55" fmla="*/ 115 h 237"/>
                <a:gd name="T56" fmla="*/ 0 w 112"/>
                <a:gd name="T57" fmla="*/ 103 h 237"/>
                <a:gd name="T58" fmla="*/ 0 w 112"/>
                <a:gd name="T59" fmla="*/ 31 h 237"/>
                <a:gd name="T60" fmla="*/ 1 w 112"/>
                <a:gd name="T61" fmla="*/ 3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237">
                  <a:moveTo>
                    <a:pt x="1" y="30"/>
                  </a:moveTo>
                  <a:cubicBezTo>
                    <a:pt x="1" y="30"/>
                    <a:pt x="1" y="30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4" y="10"/>
                    <a:pt x="31" y="5"/>
                    <a:pt x="43" y="4"/>
                  </a:cubicBezTo>
                  <a:cubicBezTo>
                    <a:pt x="44" y="4"/>
                    <a:pt x="45" y="4"/>
                    <a:pt x="46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112" y="0"/>
                    <a:pt x="112" y="32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12" y="111"/>
                    <a:pt x="107" y="116"/>
                    <a:pt x="100" y="116"/>
                  </a:cubicBezTo>
                  <a:cubicBezTo>
                    <a:pt x="94" y="116"/>
                    <a:pt x="89" y="111"/>
                    <a:pt x="89" y="104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5" y="224"/>
                    <a:pt x="85" y="224"/>
                    <a:pt x="85" y="224"/>
                  </a:cubicBezTo>
                  <a:cubicBezTo>
                    <a:pt x="85" y="231"/>
                    <a:pt x="79" y="237"/>
                    <a:pt x="71" y="237"/>
                  </a:cubicBezTo>
                  <a:cubicBezTo>
                    <a:pt x="64" y="237"/>
                    <a:pt x="58" y="231"/>
                    <a:pt x="58" y="224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4" y="122"/>
                    <a:pt x="54" y="122"/>
                    <a:pt x="54" y="12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4" y="231"/>
                    <a:pt x="48" y="237"/>
                    <a:pt x="40" y="237"/>
                  </a:cubicBezTo>
                  <a:cubicBezTo>
                    <a:pt x="33" y="237"/>
                    <a:pt x="27" y="231"/>
                    <a:pt x="27" y="224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3" y="110"/>
                    <a:pt x="18" y="115"/>
                    <a:pt x="12" y="115"/>
                  </a:cubicBezTo>
                  <a:cubicBezTo>
                    <a:pt x="6" y="115"/>
                    <a:pt x="0" y="110"/>
                    <a:pt x="0" y="10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1"/>
                    <a:pt x="1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18280" y="5849257"/>
              <a:ext cx="92953" cy="908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1804" y="2488247"/>
              <a:ext cx="97178" cy="194351"/>
            </a:xfrm>
            <a:custGeom>
              <a:avLst/>
              <a:gdLst>
                <a:gd name="T0" fmla="*/ 0 w 52"/>
                <a:gd name="T1" fmla="*/ 19 h 106"/>
                <a:gd name="T2" fmla="*/ 0 w 52"/>
                <a:gd name="T3" fmla="*/ 18 h 106"/>
                <a:gd name="T4" fmla="*/ 0 w 52"/>
                <a:gd name="T5" fmla="*/ 18 h 106"/>
                <a:gd name="T6" fmla="*/ 17 w 52"/>
                <a:gd name="T7" fmla="*/ 5 h 106"/>
                <a:gd name="T8" fmla="*/ 18 w 52"/>
                <a:gd name="T9" fmla="*/ 5 h 106"/>
                <a:gd name="T10" fmla="*/ 25 w 52"/>
                <a:gd name="T11" fmla="*/ 4 h 106"/>
                <a:gd name="T12" fmla="*/ 47 w 52"/>
                <a:gd name="T13" fmla="*/ 14 h 106"/>
                <a:gd name="T14" fmla="*/ 51 w 52"/>
                <a:gd name="T15" fmla="*/ 45 h 106"/>
                <a:gd name="T16" fmla="*/ 47 w 52"/>
                <a:gd name="T17" fmla="*/ 50 h 106"/>
                <a:gd name="T18" fmla="*/ 41 w 52"/>
                <a:gd name="T19" fmla="*/ 46 h 106"/>
                <a:gd name="T20" fmla="*/ 38 w 52"/>
                <a:gd name="T21" fmla="*/ 22 h 106"/>
                <a:gd name="T22" fmla="*/ 37 w 52"/>
                <a:gd name="T23" fmla="*/ 22 h 106"/>
                <a:gd name="T24" fmla="*/ 38 w 52"/>
                <a:gd name="T25" fmla="*/ 37 h 106"/>
                <a:gd name="T26" fmla="*/ 40 w 52"/>
                <a:gd name="T27" fmla="*/ 49 h 106"/>
                <a:gd name="T28" fmla="*/ 46 w 52"/>
                <a:gd name="T29" fmla="*/ 97 h 106"/>
                <a:gd name="T30" fmla="*/ 41 w 52"/>
                <a:gd name="T31" fmla="*/ 104 h 106"/>
                <a:gd name="T32" fmla="*/ 34 w 52"/>
                <a:gd name="T33" fmla="*/ 99 h 106"/>
                <a:gd name="T34" fmla="*/ 29 w 52"/>
                <a:gd name="T35" fmla="*/ 55 h 106"/>
                <a:gd name="T36" fmla="*/ 27 w 52"/>
                <a:gd name="T37" fmla="*/ 55 h 106"/>
                <a:gd name="T38" fmla="*/ 33 w 52"/>
                <a:gd name="T39" fmla="*/ 99 h 106"/>
                <a:gd name="T40" fmla="*/ 28 w 52"/>
                <a:gd name="T41" fmla="*/ 105 h 106"/>
                <a:gd name="T42" fmla="*/ 21 w 52"/>
                <a:gd name="T43" fmla="*/ 100 h 106"/>
                <a:gd name="T44" fmla="*/ 15 w 52"/>
                <a:gd name="T45" fmla="*/ 52 h 106"/>
                <a:gd name="T46" fmla="*/ 14 w 52"/>
                <a:gd name="T47" fmla="*/ 40 h 106"/>
                <a:gd name="T48" fmla="*/ 12 w 52"/>
                <a:gd name="T49" fmla="*/ 25 h 106"/>
                <a:gd name="T50" fmla="*/ 10 w 52"/>
                <a:gd name="T51" fmla="*/ 25 h 106"/>
                <a:gd name="T52" fmla="*/ 13 w 52"/>
                <a:gd name="T53" fmla="*/ 49 h 106"/>
                <a:gd name="T54" fmla="*/ 9 w 52"/>
                <a:gd name="T55" fmla="*/ 54 h 106"/>
                <a:gd name="T56" fmla="*/ 3 w 52"/>
                <a:gd name="T57" fmla="*/ 50 h 106"/>
                <a:gd name="T58" fmla="*/ 0 w 52"/>
                <a:gd name="T59" fmla="*/ 19 h 106"/>
                <a:gd name="T60" fmla="*/ 0 w 52"/>
                <a:gd name="T6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06">
                  <a:moveTo>
                    <a:pt x="0" y="19"/>
                  </a:moveTo>
                  <a:cubicBezTo>
                    <a:pt x="0" y="19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0"/>
                    <a:pt x="11" y="6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46" y="0"/>
                    <a:pt x="47" y="1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2" y="47"/>
                    <a:pt x="50" y="50"/>
                    <a:pt x="47" y="50"/>
                  </a:cubicBezTo>
                  <a:cubicBezTo>
                    <a:pt x="44" y="50"/>
                    <a:pt x="42" y="48"/>
                    <a:pt x="41" y="4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6" y="97"/>
                    <a:pt x="46" y="97"/>
                    <a:pt x="46" y="97"/>
                  </a:cubicBezTo>
                  <a:cubicBezTo>
                    <a:pt x="46" y="100"/>
                    <a:pt x="44" y="103"/>
                    <a:pt x="41" y="104"/>
                  </a:cubicBezTo>
                  <a:cubicBezTo>
                    <a:pt x="38" y="104"/>
                    <a:pt x="35" y="102"/>
                    <a:pt x="34" y="99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3" y="102"/>
                    <a:pt x="31" y="105"/>
                    <a:pt x="28" y="105"/>
                  </a:cubicBezTo>
                  <a:cubicBezTo>
                    <a:pt x="24" y="106"/>
                    <a:pt x="21" y="103"/>
                    <a:pt x="21" y="100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2"/>
                    <a:pt x="12" y="54"/>
                    <a:pt x="9" y="54"/>
                  </a:cubicBezTo>
                  <a:cubicBezTo>
                    <a:pt x="6" y="55"/>
                    <a:pt x="4" y="53"/>
                    <a:pt x="3" y="5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8704" y="2452334"/>
              <a:ext cx="42251" cy="42250"/>
            </a:xfrm>
            <a:custGeom>
              <a:avLst/>
              <a:gdLst>
                <a:gd name="T0" fmla="*/ 13 w 23"/>
                <a:gd name="T1" fmla="*/ 22 h 23"/>
                <a:gd name="T2" fmla="*/ 1 w 23"/>
                <a:gd name="T3" fmla="*/ 13 h 23"/>
                <a:gd name="T4" fmla="*/ 10 w 23"/>
                <a:gd name="T5" fmla="*/ 1 h 23"/>
                <a:gd name="T6" fmla="*/ 22 w 23"/>
                <a:gd name="T7" fmla="*/ 10 h 23"/>
                <a:gd name="T8" fmla="*/ 13 w 23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3" y="22"/>
                  </a:moveTo>
                  <a:cubicBezTo>
                    <a:pt x="7" y="23"/>
                    <a:pt x="1" y="19"/>
                    <a:pt x="1" y="13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6" y="0"/>
                    <a:pt x="21" y="4"/>
                    <a:pt x="22" y="10"/>
                  </a:cubicBezTo>
                  <a:cubicBezTo>
                    <a:pt x="23" y="16"/>
                    <a:pt x="19" y="21"/>
                    <a:pt x="13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52114" y="2805124"/>
              <a:ext cx="95065" cy="194351"/>
            </a:xfrm>
            <a:custGeom>
              <a:avLst/>
              <a:gdLst>
                <a:gd name="T0" fmla="*/ 0 w 52"/>
                <a:gd name="T1" fmla="*/ 19 h 106"/>
                <a:gd name="T2" fmla="*/ 0 w 52"/>
                <a:gd name="T3" fmla="*/ 18 h 106"/>
                <a:gd name="T4" fmla="*/ 0 w 52"/>
                <a:gd name="T5" fmla="*/ 18 h 106"/>
                <a:gd name="T6" fmla="*/ 17 w 52"/>
                <a:gd name="T7" fmla="*/ 5 h 106"/>
                <a:gd name="T8" fmla="*/ 18 w 52"/>
                <a:gd name="T9" fmla="*/ 5 h 106"/>
                <a:gd name="T10" fmla="*/ 26 w 52"/>
                <a:gd name="T11" fmla="*/ 4 h 106"/>
                <a:gd name="T12" fmla="*/ 48 w 52"/>
                <a:gd name="T13" fmla="*/ 14 h 106"/>
                <a:gd name="T14" fmla="*/ 52 w 52"/>
                <a:gd name="T15" fmla="*/ 45 h 106"/>
                <a:gd name="T16" fmla="*/ 48 w 52"/>
                <a:gd name="T17" fmla="*/ 50 h 106"/>
                <a:gd name="T18" fmla="*/ 42 w 52"/>
                <a:gd name="T19" fmla="*/ 46 h 106"/>
                <a:gd name="T20" fmla="*/ 39 w 52"/>
                <a:gd name="T21" fmla="*/ 22 h 106"/>
                <a:gd name="T22" fmla="*/ 37 w 52"/>
                <a:gd name="T23" fmla="*/ 22 h 106"/>
                <a:gd name="T24" fmla="*/ 39 w 52"/>
                <a:gd name="T25" fmla="*/ 37 h 106"/>
                <a:gd name="T26" fmla="*/ 41 w 52"/>
                <a:gd name="T27" fmla="*/ 49 h 106"/>
                <a:gd name="T28" fmla="*/ 47 w 52"/>
                <a:gd name="T29" fmla="*/ 97 h 106"/>
                <a:gd name="T30" fmla="*/ 42 w 52"/>
                <a:gd name="T31" fmla="*/ 104 h 106"/>
                <a:gd name="T32" fmla="*/ 35 w 52"/>
                <a:gd name="T33" fmla="*/ 99 h 106"/>
                <a:gd name="T34" fmla="*/ 30 w 52"/>
                <a:gd name="T35" fmla="*/ 55 h 106"/>
                <a:gd name="T36" fmla="*/ 28 w 52"/>
                <a:gd name="T37" fmla="*/ 55 h 106"/>
                <a:gd name="T38" fmla="*/ 33 w 52"/>
                <a:gd name="T39" fmla="*/ 99 h 106"/>
                <a:gd name="T40" fmla="*/ 28 w 52"/>
                <a:gd name="T41" fmla="*/ 105 h 106"/>
                <a:gd name="T42" fmla="*/ 22 w 52"/>
                <a:gd name="T43" fmla="*/ 100 h 106"/>
                <a:gd name="T44" fmla="*/ 16 w 52"/>
                <a:gd name="T45" fmla="*/ 52 h 106"/>
                <a:gd name="T46" fmla="*/ 14 w 52"/>
                <a:gd name="T47" fmla="*/ 40 h 106"/>
                <a:gd name="T48" fmla="*/ 13 w 52"/>
                <a:gd name="T49" fmla="*/ 25 h 106"/>
                <a:gd name="T50" fmla="*/ 11 w 52"/>
                <a:gd name="T51" fmla="*/ 25 h 106"/>
                <a:gd name="T52" fmla="*/ 14 w 52"/>
                <a:gd name="T53" fmla="*/ 49 h 106"/>
                <a:gd name="T54" fmla="*/ 10 w 52"/>
                <a:gd name="T55" fmla="*/ 54 h 106"/>
                <a:gd name="T56" fmla="*/ 4 w 52"/>
                <a:gd name="T57" fmla="*/ 50 h 106"/>
                <a:gd name="T58" fmla="*/ 0 w 52"/>
                <a:gd name="T59" fmla="*/ 19 h 106"/>
                <a:gd name="T60" fmla="*/ 0 w 52"/>
                <a:gd name="T6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06">
                  <a:moveTo>
                    <a:pt x="0" y="19"/>
                  </a:moveTo>
                  <a:cubicBezTo>
                    <a:pt x="0" y="19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0"/>
                    <a:pt x="12" y="6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46" y="0"/>
                    <a:pt x="48" y="14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7"/>
                    <a:pt x="50" y="50"/>
                    <a:pt x="48" y="50"/>
                  </a:cubicBezTo>
                  <a:cubicBezTo>
                    <a:pt x="45" y="50"/>
                    <a:pt x="42" y="48"/>
                    <a:pt x="42" y="46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47" y="100"/>
                    <a:pt x="45" y="103"/>
                    <a:pt x="42" y="104"/>
                  </a:cubicBezTo>
                  <a:cubicBezTo>
                    <a:pt x="38" y="104"/>
                    <a:pt x="36" y="102"/>
                    <a:pt x="35" y="99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4" y="102"/>
                    <a:pt x="31" y="105"/>
                    <a:pt x="28" y="105"/>
                  </a:cubicBezTo>
                  <a:cubicBezTo>
                    <a:pt x="25" y="106"/>
                    <a:pt x="22" y="103"/>
                    <a:pt x="22" y="100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2"/>
                    <a:pt x="12" y="54"/>
                    <a:pt x="10" y="54"/>
                  </a:cubicBezTo>
                  <a:cubicBezTo>
                    <a:pt x="7" y="55"/>
                    <a:pt x="4" y="53"/>
                    <a:pt x="4" y="5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1127" y="2771324"/>
              <a:ext cx="40139" cy="42250"/>
            </a:xfrm>
            <a:custGeom>
              <a:avLst/>
              <a:gdLst>
                <a:gd name="T0" fmla="*/ 12 w 23"/>
                <a:gd name="T1" fmla="*/ 22 h 23"/>
                <a:gd name="T2" fmla="*/ 0 w 23"/>
                <a:gd name="T3" fmla="*/ 13 h 23"/>
                <a:gd name="T4" fmla="*/ 10 w 23"/>
                <a:gd name="T5" fmla="*/ 1 h 23"/>
                <a:gd name="T6" fmla="*/ 22 w 23"/>
                <a:gd name="T7" fmla="*/ 10 h 23"/>
                <a:gd name="T8" fmla="*/ 12 w 23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2" y="22"/>
                  </a:moveTo>
                  <a:cubicBezTo>
                    <a:pt x="7" y="23"/>
                    <a:pt x="1" y="19"/>
                    <a:pt x="0" y="13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6" y="0"/>
                    <a:pt x="21" y="4"/>
                    <a:pt x="22" y="10"/>
                  </a:cubicBezTo>
                  <a:cubicBezTo>
                    <a:pt x="23" y="16"/>
                    <a:pt x="18" y="21"/>
                    <a:pt x="1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93639" y="2568523"/>
              <a:ext cx="57039" cy="114076"/>
            </a:xfrm>
            <a:custGeom>
              <a:avLst/>
              <a:gdLst>
                <a:gd name="T0" fmla="*/ 0 w 31"/>
                <a:gd name="T1" fmla="*/ 11 h 62"/>
                <a:gd name="T2" fmla="*/ 0 w 31"/>
                <a:gd name="T3" fmla="*/ 10 h 62"/>
                <a:gd name="T4" fmla="*/ 0 w 31"/>
                <a:gd name="T5" fmla="*/ 10 h 62"/>
                <a:gd name="T6" fmla="*/ 10 w 31"/>
                <a:gd name="T7" fmla="*/ 3 h 62"/>
                <a:gd name="T8" fmla="*/ 11 w 31"/>
                <a:gd name="T9" fmla="*/ 3 h 62"/>
                <a:gd name="T10" fmla="*/ 15 w 31"/>
                <a:gd name="T11" fmla="*/ 2 h 62"/>
                <a:gd name="T12" fmla="*/ 28 w 31"/>
                <a:gd name="T13" fmla="*/ 8 h 62"/>
                <a:gd name="T14" fmla="*/ 31 w 31"/>
                <a:gd name="T15" fmla="*/ 26 h 62"/>
                <a:gd name="T16" fmla="*/ 28 w 31"/>
                <a:gd name="T17" fmla="*/ 29 h 62"/>
                <a:gd name="T18" fmla="*/ 25 w 31"/>
                <a:gd name="T19" fmla="*/ 27 h 62"/>
                <a:gd name="T20" fmla="*/ 23 w 31"/>
                <a:gd name="T21" fmla="*/ 12 h 62"/>
                <a:gd name="T22" fmla="*/ 22 w 31"/>
                <a:gd name="T23" fmla="*/ 13 h 62"/>
                <a:gd name="T24" fmla="*/ 23 w 31"/>
                <a:gd name="T25" fmla="*/ 21 h 62"/>
                <a:gd name="T26" fmla="*/ 24 w 31"/>
                <a:gd name="T27" fmla="*/ 29 h 62"/>
                <a:gd name="T28" fmla="*/ 28 w 31"/>
                <a:gd name="T29" fmla="*/ 57 h 62"/>
                <a:gd name="T30" fmla="*/ 25 w 31"/>
                <a:gd name="T31" fmla="*/ 61 h 62"/>
                <a:gd name="T32" fmla="*/ 21 w 31"/>
                <a:gd name="T33" fmla="*/ 58 h 62"/>
                <a:gd name="T34" fmla="*/ 18 w 31"/>
                <a:gd name="T35" fmla="*/ 32 h 62"/>
                <a:gd name="T36" fmla="*/ 16 w 31"/>
                <a:gd name="T37" fmla="*/ 32 h 62"/>
                <a:gd name="T38" fmla="*/ 20 w 31"/>
                <a:gd name="T39" fmla="*/ 58 h 62"/>
                <a:gd name="T40" fmla="*/ 17 w 31"/>
                <a:gd name="T41" fmla="*/ 62 h 62"/>
                <a:gd name="T42" fmla="*/ 13 w 31"/>
                <a:gd name="T43" fmla="*/ 59 h 62"/>
                <a:gd name="T44" fmla="*/ 9 w 31"/>
                <a:gd name="T45" fmla="*/ 31 h 62"/>
                <a:gd name="T46" fmla="*/ 8 w 31"/>
                <a:gd name="T47" fmla="*/ 23 h 62"/>
                <a:gd name="T48" fmla="*/ 7 w 31"/>
                <a:gd name="T49" fmla="*/ 14 h 62"/>
                <a:gd name="T50" fmla="*/ 6 w 31"/>
                <a:gd name="T51" fmla="*/ 15 h 62"/>
                <a:gd name="T52" fmla="*/ 8 w 31"/>
                <a:gd name="T53" fmla="*/ 29 h 62"/>
                <a:gd name="T54" fmla="*/ 6 w 31"/>
                <a:gd name="T55" fmla="*/ 32 h 62"/>
                <a:gd name="T56" fmla="*/ 2 w 31"/>
                <a:gd name="T57" fmla="*/ 29 h 62"/>
                <a:gd name="T58" fmla="*/ 0 w 31"/>
                <a:gd name="T59" fmla="*/ 11 h 62"/>
                <a:gd name="T60" fmla="*/ 0 w 31"/>
                <a:gd name="T61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" h="62">
                  <a:moveTo>
                    <a:pt x="0" y="11"/>
                  </a:move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7" y="3"/>
                    <a:pt x="10" y="3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27" y="0"/>
                    <a:pt x="28" y="8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8"/>
                    <a:pt x="30" y="29"/>
                    <a:pt x="28" y="29"/>
                  </a:cubicBezTo>
                  <a:cubicBezTo>
                    <a:pt x="27" y="30"/>
                    <a:pt x="25" y="28"/>
                    <a:pt x="25" y="2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9"/>
                    <a:pt x="26" y="61"/>
                    <a:pt x="25" y="61"/>
                  </a:cubicBezTo>
                  <a:cubicBezTo>
                    <a:pt x="23" y="61"/>
                    <a:pt x="21" y="60"/>
                    <a:pt x="21" y="5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0"/>
                    <a:pt x="18" y="62"/>
                    <a:pt x="17" y="62"/>
                  </a:cubicBezTo>
                  <a:cubicBezTo>
                    <a:pt x="15" y="62"/>
                    <a:pt x="13" y="61"/>
                    <a:pt x="13" y="59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0"/>
                    <a:pt x="7" y="32"/>
                    <a:pt x="6" y="32"/>
                  </a:cubicBezTo>
                  <a:cubicBezTo>
                    <a:pt x="4" y="32"/>
                    <a:pt x="2" y="31"/>
                    <a:pt x="2" y="2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4202" y="2547398"/>
              <a:ext cx="25351" cy="25350"/>
            </a:xfrm>
            <a:custGeom>
              <a:avLst/>
              <a:gdLst>
                <a:gd name="T0" fmla="*/ 7 w 13"/>
                <a:gd name="T1" fmla="*/ 13 h 14"/>
                <a:gd name="T2" fmla="*/ 0 w 13"/>
                <a:gd name="T3" fmla="*/ 8 h 14"/>
                <a:gd name="T4" fmla="*/ 6 w 13"/>
                <a:gd name="T5" fmla="*/ 1 h 14"/>
                <a:gd name="T6" fmla="*/ 13 w 13"/>
                <a:gd name="T7" fmla="*/ 6 h 14"/>
                <a:gd name="T8" fmla="*/ 7 w 13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7" y="13"/>
                  </a:moveTo>
                  <a:cubicBezTo>
                    <a:pt x="4" y="14"/>
                    <a:pt x="0" y="11"/>
                    <a:pt x="0" y="8"/>
                  </a:cubicBezTo>
                  <a:cubicBezTo>
                    <a:pt x="0" y="4"/>
                    <a:pt x="2" y="1"/>
                    <a:pt x="6" y="1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13" y="10"/>
                    <a:pt x="11" y="13"/>
                    <a:pt x="7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7825" y="3840256"/>
              <a:ext cx="156329" cy="217589"/>
            </a:xfrm>
            <a:custGeom>
              <a:avLst/>
              <a:gdLst>
                <a:gd name="T0" fmla="*/ 30 w 86"/>
                <a:gd name="T1" fmla="*/ 114 h 119"/>
                <a:gd name="T2" fmla="*/ 33 w 86"/>
                <a:gd name="T3" fmla="*/ 94 h 119"/>
                <a:gd name="T4" fmla="*/ 34 w 86"/>
                <a:gd name="T5" fmla="*/ 93 h 119"/>
                <a:gd name="T6" fmla="*/ 39 w 86"/>
                <a:gd name="T7" fmla="*/ 75 h 119"/>
                <a:gd name="T8" fmla="*/ 53 w 86"/>
                <a:gd name="T9" fmla="*/ 52 h 119"/>
                <a:gd name="T10" fmla="*/ 54 w 86"/>
                <a:gd name="T11" fmla="*/ 50 h 119"/>
                <a:gd name="T12" fmla="*/ 54 w 86"/>
                <a:gd name="T13" fmla="*/ 50 h 119"/>
                <a:gd name="T14" fmla="*/ 83 w 86"/>
                <a:gd name="T15" fmla="*/ 39 h 119"/>
                <a:gd name="T16" fmla="*/ 86 w 86"/>
                <a:gd name="T17" fmla="*/ 34 h 119"/>
                <a:gd name="T18" fmla="*/ 80 w 86"/>
                <a:gd name="T19" fmla="*/ 31 h 119"/>
                <a:gd name="T20" fmla="*/ 53 w 86"/>
                <a:gd name="T21" fmla="*/ 41 h 119"/>
                <a:gd name="T22" fmla="*/ 52 w 86"/>
                <a:gd name="T23" fmla="*/ 40 h 119"/>
                <a:gd name="T24" fmla="*/ 45 w 86"/>
                <a:gd name="T25" fmla="*/ 36 h 119"/>
                <a:gd name="T26" fmla="*/ 44 w 86"/>
                <a:gd name="T27" fmla="*/ 35 h 119"/>
                <a:gd name="T28" fmla="*/ 47 w 86"/>
                <a:gd name="T29" fmla="*/ 5 h 119"/>
                <a:gd name="T30" fmla="*/ 43 w 86"/>
                <a:gd name="T31" fmla="*/ 0 h 119"/>
                <a:gd name="T32" fmla="*/ 39 w 86"/>
                <a:gd name="T33" fmla="*/ 4 h 119"/>
                <a:gd name="T34" fmla="*/ 35 w 86"/>
                <a:gd name="T35" fmla="*/ 38 h 119"/>
                <a:gd name="T36" fmla="*/ 35 w 86"/>
                <a:gd name="T37" fmla="*/ 38 h 119"/>
                <a:gd name="T38" fmla="*/ 20 w 86"/>
                <a:gd name="T39" fmla="*/ 64 h 119"/>
                <a:gd name="T40" fmla="*/ 19 w 86"/>
                <a:gd name="T41" fmla="*/ 65 h 119"/>
                <a:gd name="T42" fmla="*/ 8 w 86"/>
                <a:gd name="T43" fmla="*/ 78 h 119"/>
                <a:gd name="T44" fmla="*/ 6 w 86"/>
                <a:gd name="T45" fmla="*/ 81 h 119"/>
                <a:gd name="T46" fmla="*/ 0 w 86"/>
                <a:gd name="T47" fmla="*/ 107 h 119"/>
                <a:gd name="T48" fmla="*/ 4 w 86"/>
                <a:gd name="T49" fmla="*/ 113 h 119"/>
                <a:gd name="T50" fmla="*/ 10 w 86"/>
                <a:gd name="T51" fmla="*/ 109 h 119"/>
                <a:gd name="T52" fmla="*/ 15 w 86"/>
                <a:gd name="T53" fmla="*/ 85 h 119"/>
                <a:gd name="T54" fmla="*/ 26 w 86"/>
                <a:gd name="T55" fmla="*/ 73 h 119"/>
                <a:gd name="T56" fmla="*/ 28 w 86"/>
                <a:gd name="T57" fmla="*/ 74 h 119"/>
                <a:gd name="T58" fmla="*/ 25 w 86"/>
                <a:gd name="T59" fmla="*/ 88 h 119"/>
                <a:gd name="T60" fmla="*/ 24 w 86"/>
                <a:gd name="T61" fmla="*/ 91 h 119"/>
                <a:gd name="T62" fmla="*/ 20 w 86"/>
                <a:gd name="T63" fmla="*/ 114 h 119"/>
                <a:gd name="T64" fmla="*/ 25 w 86"/>
                <a:gd name="T65" fmla="*/ 119 h 119"/>
                <a:gd name="T66" fmla="*/ 30 w 86"/>
                <a:gd name="T67" fmla="*/ 11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6" h="119">
                  <a:moveTo>
                    <a:pt x="30" y="114"/>
                  </a:moveTo>
                  <a:cubicBezTo>
                    <a:pt x="33" y="94"/>
                    <a:pt x="33" y="94"/>
                    <a:pt x="33" y="94"/>
                  </a:cubicBezTo>
                  <a:cubicBezTo>
                    <a:pt x="34" y="94"/>
                    <a:pt x="34" y="94"/>
                    <a:pt x="34" y="93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1"/>
                    <a:pt x="54" y="51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5" y="38"/>
                    <a:pt x="86" y="36"/>
                    <a:pt x="86" y="34"/>
                  </a:cubicBezTo>
                  <a:cubicBezTo>
                    <a:pt x="85" y="31"/>
                    <a:pt x="82" y="30"/>
                    <a:pt x="80" y="3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0"/>
                    <a:pt x="52" y="40"/>
                    <a:pt x="52" y="4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4" y="35"/>
                    <a:pt x="44" y="3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2"/>
                    <a:pt x="46" y="0"/>
                    <a:pt x="43" y="0"/>
                  </a:cubicBezTo>
                  <a:cubicBezTo>
                    <a:pt x="41" y="0"/>
                    <a:pt x="39" y="1"/>
                    <a:pt x="39" y="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9" y="64"/>
                    <a:pt x="19" y="65"/>
                    <a:pt x="19" y="65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7" y="79"/>
                    <a:pt x="6" y="80"/>
                    <a:pt x="6" y="8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0"/>
                    <a:pt x="2" y="112"/>
                    <a:pt x="4" y="113"/>
                  </a:cubicBezTo>
                  <a:cubicBezTo>
                    <a:pt x="7" y="114"/>
                    <a:pt x="10" y="112"/>
                    <a:pt x="10" y="109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4" y="89"/>
                    <a:pt x="24" y="90"/>
                    <a:pt x="24" y="91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7"/>
                    <a:pt x="22" y="119"/>
                    <a:pt x="25" y="119"/>
                  </a:cubicBezTo>
                  <a:cubicBezTo>
                    <a:pt x="28" y="119"/>
                    <a:pt x="30" y="117"/>
                    <a:pt x="30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42327" y="3874056"/>
              <a:ext cx="33801" cy="35913"/>
            </a:xfrm>
            <a:custGeom>
              <a:avLst/>
              <a:gdLst>
                <a:gd name="T0" fmla="*/ 2 w 19"/>
                <a:gd name="T1" fmla="*/ 5 h 19"/>
                <a:gd name="T2" fmla="*/ 5 w 19"/>
                <a:gd name="T3" fmla="*/ 16 h 19"/>
                <a:gd name="T4" fmla="*/ 16 w 19"/>
                <a:gd name="T5" fmla="*/ 14 h 19"/>
                <a:gd name="T6" fmla="*/ 14 w 19"/>
                <a:gd name="T7" fmla="*/ 2 h 19"/>
                <a:gd name="T8" fmla="*/ 2 w 19"/>
                <a:gd name="T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2" y="5"/>
                  </a:moveTo>
                  <a:cubicBezTo>
                    <a:pt x="0" y="9"/>
                    <a:pt x="1" y="14"/>
                    <a:pt x="5" y="16"/>
                  </a:cubicBezTo>
                  <a:cubicBezTo>
                    <a:pt x="9" y="19"/>
                    <a:pt x="14" y="18"/>
                    <a:pt x="16" y="14"/>
                  </a:cubicBezTo>
                  <a:cubicBezTo>
                    <a:pt x="19" y="10"/>
                    <a:pt x="18" y="5"/>
                    <a:pt x="14" y="2"/>
                  </a:cubicBezTo>
                  <a:cubicBezTo>
                    <a:pt x="10" y="0"/>
                    <a:pt x="5" y="1"/>
                    <a:pt x="2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1479" y="2156582"/>
              <a:ext cx="149992" cy="105626"/>
            </a:xfrm>
            <a:custGeom>
              <a:avLst/>
              <a:gdLst>
                <a:gd name="T0" fmla="*/ 59 w 71"/>
                <a:gd name="T1" fmla="*/ 20 h 50"/>
                <a:gd name="T2" fmla="*/ 55 w 71"/>
                <a:gd name="T3" fmla="*/ 19 h 50"/>
                <a:gd name="T4" fmla="*/ 55 w 71"/>
                <a:gd name="T5" fmla="*/ 19 h 50"/>
                <a:gd name="T6" fmla="*/ 0 w 71"/>
                <a:gd name="T7" fmla="*/ 0 h 50"/>
                <a:gd name="T8" fmla="*/ 0 w 71"/>
                <a:gd name="T9" fmla="*/ 50 h 50"/>
                <a:gd name="T10" fmla="*/ 58 w 71"/>
                <a:gd name="T11" fmla="*/ 31 h 50"/>
                <a:gd name="T12" fmla="*/ 58 w 71"/>
                <a:gd name="T13" fmla="*/ 31 h 50"/>
                <a:gd name="T14" fmla="*/ 59 w 71"/>
                <a:gd name="T15" fmla="*/ 31 h 50"/>
                <a:gd name="T16" fmla="*/ 71 w 71"/>
                <a:gd name="T17" fmla="*/ 34 h 50"/>
                <a:gd name="T18" fmla="*/ 71 w 71"/>
                <a:gd name="T19" fmla="*/ 16 h 50"/>
                <a:gd name="T20" fmla="*/ 59 w 71"/>
                <a:gd name="T21" fmla="*/ 2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50">
                  <a:moveTo>
                    <a:pt x="59" y="20"/>
                  </a:moveTo>
                  <a:lnTo>
                    <a:pt x="55" y="19"/>
                  </a:lnTo>
                  <a:lnTo>
                    <a:pt x="55" y="19"/>
                  </a:lnTo>
                  <a:lnTo>
                    <a:pt x="0" y="0"/>
                  </a:lnTo>
                  <a:lnTo>
                    <a:pt x="0" y="50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9" y="31"/>
                  </a:lnTo>
                  <a:lnTo>
                    <a:pt x="71" y="34"/>
                  </a:lnTo>
                  <a:lnTo>
                    <a:pt x="71" y="16"/>
                  </a:lnTo>
                  <a:lnTo>
                    <a:pt x="59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0639" y="2200945"/>
              <a:ext cx="76052" cy="16900"/>
            </a:xfrm>
            <a:custGeom>
              <a:avLst/>
              <a:gdLst>
                <a:gd name="T0" fmla="*/ 37 w 42"/>
                <a:gd name="T1" fmla="*/ 0 h 9"/>
                <a:gd name="T2" fmla="*/ 5 w 42"/>
                <a:gd name="T3" fmla="*/ 0 h 9"/>
                <a:gd name="T4" fmla="*/ 0 w 42"/>
                <a:gd name="T5" fmla="*/ 5 h 9"/>
                <a:gd name="T6" fmla="*/ 5 w 42"/>
                <a:gd name="T7" fmla="*/ 9 h 9"/>
                <a:gd name="T8" fmla="*/ 37 w 42"/>
                <a:gd name="T9" fmla="*/ 9 h 9"/>
                <a:gd name="T10" fmla="*/ 42 w 42"/>
                <a:gd name="T11" fmla="*/ 5 h 9"/>
                <a:gd name="T12" fmla="*/ 37 w 4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9">
                  <a:moveTo>
                    <a:pt x="3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40" y="9"/>
                    <a:pt x="42" y="7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2752" y="2135457"/>
              <a:ext cx="73940" cy="35913"/>
            </a:xfrm>
            <a:custGeom>
              <a:avLst/>
              <a:gdLst>
                <a:gd name="T0" fmla="*/ 4 w 41"/>
                <a:gd name="T1" fmla="*/ 9 h 20"/>
                <a:gd name="T2" fmla="*/ 35 w 41"/>
                <a:gd name="T3" fmla="*/ 19 h 20"/>
                <a:gd name="T4" fmla="*/ 40 w 41"/>
                <a:gd name="T5" fmla="*/ 16 h 20"/>
                <a:gd name="T6" fmla="*/ 37 w 41"/>
                <a:gd name="T7" fmla="*/ 10 h 20"/>
                <a:gd name="T8" fmla="*/ 7 w 41"/>
                <a:gd name="T9" fmla="*/ 0 h 20"/>
                <a:gd name="T10" fmla="*/ 1 w 41"/>
                <a:gd name="T11" fmla="*/ 3 h 20"/>
                <a:gd name="T12" fmla="*/ 4 w 4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0">
                  <a:moveTo>
                    <a:pt x="4" y="9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7" y="20"/>
                    <a:pt x="40" y="18"/>
                    <a:pt x="40" y="16"/>
                  </a:cubicBezTo>
                  <a:cubicBezTo>
                    <a:pt x="41" y="14"/>
                    <a:pt x="40" y="11"/>
                    <a:pt x="37" y="1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4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2752" y="2249533"/>
              <a:ext cx="73940" cy="35913"/>
            </a:xfrm>
            <a:custGeom>
              <a:avLst/>
              <a:gdLst>
                <a:gd name="T0" fmla="*/ 35 w 41"/>
                <a:gd name="T1" fmla="*/ 1 h 20"/>
                <a:gd name="T2" fmla="*/ 4 w 41"/>
                <a:gd name="T3" fmla="*/ 10 h 20"/>
                <a:gd name="T4" fmla="*/ 1 w 41"/>
                <a:gd name="T5" fmla="*/ 16 h 20"/>
                <a:gd name="T6" fmla="*/ 7 w 41"/>
                <a:gd name="T7" fmla="*/ 19 h 20"/>
                <a:gd name="T8" fmla="*/ 37 w 41"/>
                <a:gd name="T9" fmla="*/ 10 h 20"/>
                <a:gd name="T10" fmla="*/ 40 w 41"/>
                <a:gd name="T11" fmla="*/ 4 h 20"/>
                <a:gd name="T12" fmla="*/ 35 w 41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0">
                  <a:moveTo>
                    <a:pt x="35" y="1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" y="11"/>
                    <a:pt x="0" y="14"/>
                    <a:pt x="1" y="16"/>
                  </a:cubicBezTo>
                  <a:cubicBezTo>
                    <a:pt x="2" y="19"/>
                    <a:pt x="4" y="20"/>
                    <a:pt x="7" y="1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1" y="6"/>
                    <a:pt x="40" y="4"/>
                  </a:cubicBezTo>
                  <a:cubicBezTo>
                    <a:pt x="40" y="1"/>
                    <a:pt x="37" y="0"/>
                    <a:pt x="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3600" y="4402185"/>
              <a:ext cx="202806" cy="145763"/>
            </a:xfrm>
            <a:custGeom>
              <a:avLst/>
              <a:gdLst>
                <a:gd name="T0" fmla="*/ 81 w 96"/>
                <a:gd name="T1" fmla="*/ 27 h 69"/>
                <a:gd name="T2" fmla="*/ 75 w 96"/>
                <a:gd name="T3" fmla="*/ 26 h 69"/>
                <a:gd name="T4" fmla="*/ 75 w 96"/>
                <a:gd name="T5" fmla="*/ 26 h 69"/>
                <a:gd name="T6" fmla="*/ 0 w 96"/>
                <a:gd name="T7" fmla="*/ 0 h 69"/>
                <a:gd name="T8" fmla="*/ 0 w 96"/>
                <a:gd name="T9" fmla="*/ 69 h 69"/>
                <a:gd name="T10" fmla="*/ 79 w 96"/>
                <a:gd name="T11" fmla="*/ 43 h 69"/>
                <a:gd name="T12" fmla="*/ 79 w 96"/>
                <a:gd name="T13" fmla="*/ 43 h 69"/>
                <a:gd name="T14" fmla="*/ 80 w 96"/>
                <a:gd name="T15" fmla="*/ 43 h 69"/>
                <a:gd name="T16" fmla="*/ 96 w 96"/>
                <a:gd name="T17" fmla="*/ 47 h 69"/>
                <a:gd name="T18" fmla="*/ 96 w 96"/>
                <a:gd name="T19" fmla="*/ 22 h 69"/>
                <a:gd name="T20" fmla="*/ 81 w 96"/>
                <a:gd name="T21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69">
                  <a:moveTo>
                    <a:pt x="81" y="27"/>
                  </a:moveTo>
                  <a:lnTo>
                    <a:pt x="75" y="26"/>
                  </a:lnTo>
                  <a:lnTo>
                    <a:pt x="75" y="26"/>
                  </a:lnTo>
                  <a:lnTo>
                    <a:pt x="0" y="0"/>
                  </a:lnTo>
                  <a:lnTo>
                    <a:pt x="0" y="69"/>
                  </a:lnTo>
                  <a:lnTo>
                    <a:pt x="79" y="43"/>
                  </a:lnTo>
                  <a:lnTo>
                    <a:pt x="79" y="43"/>
                  </a:lnTo>
                  <a:lnTo>
                    <a:pt x="80" y="43"/>
                  </a:lnTo>
                  <a:lnTo>
                    <a:pt x="96" y="47"/>
                  </a:lnTo>
                  <a:lnTo>
                    <a:pt x="96" y="22"/>
                  </a:lnTo>
                  <a:lnTo>
                    <a:pt x="81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6846" y="4463448"/>
              <a:ext cx="105628" cy="23238"/>
            </a:xfrm>
            <a:custGeom>
              <a:avLst/>
              <a:gdLst>
                <a:gd name="T0" fmla="*/ 51 w 57"/>
                <a:gd name="T1" fmla="*/ 0 h 13"/>
                <a:gd name="T2" fmla="*/ 7 w 57"/>
                <a:gd name="T3" fmla="*/ 0 h 13"/>
                <a:gd name="T4" fmla="*/ 0 w 57"/>
                <a:gd name="T5" fmla="*/ 7 h 13"/>
                <a:gd name="T6" fmla="*/ 7 w 57"/>
                <a:gd name="T7" fmla="*/ 13 h 13"/>
                <a:gd name="T8" fmla="*/ 51 w 57"/>
                <a:gd name="T9" fmla="*/ 13 h 13"/>
                <a:gd name="T10" fmla="*/ 57 w 57"/>
                <a:gd name="T11" fmla="*/ 7 h 13"/>
                <a:gd name="T12" fmla="*/ 51 w 5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13">
                  <a:moveTo>
                    <a:pt x="5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4" y="13"/>
                    <a:pt x="57" y="10"/>
                    <a:pt x="57" y="7"/>
                  </a:cubicBezTo>
                  <a:cubicBezTo>
                    <a:pt x="57" y="3"/>
                    <a:pt x="54" y="0"/>
                    <a:pt x="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8959" y="4374722"/>
              <a:ext cx="103515" cy="48588"/>
            </a:xfrm>
            <a:custGeom>
              <a:avLst/>
              <a:gdLst>
                <a:gd name="T0" fmla="*/ 6 w 57"/>
                <a:gd name="T1" fmla="*/ 13 h 27"/>
                <a:gd name="T2" fmla="*/ 48 w 57"/>
                <a:gd name="T3" fmla="*/ 26 h 27"/>
                <a:gd name="T4" fmla="*/ 56 w 57"/>
                <a:gd name="T5" fmla="*/ 22 h 27"/>
                <a:gd name="T6" fmla="*/ 52 w 57"/>
                <a:gd name="T7" fmla="*/ 14 h 27"/>
                <a:gd name="T8" fmla="*/ 10 w 57"/>
                <a:gd name="T9" fmla="*/ 1 h 27"/>
                <a:gd name="T10" fmla="*/ 2 w 57"/>
                <a:gd name="T11" fmla="*/ 5 h 27"/>
                <a:gd name="T12" fmla="*/ 6 w 57"/>
                <a:gd name="T1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7">
                  <a:moveTo>
                    <a:pt x="6" y="13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51" y="27"/>
                    <a:pt x="55" y="26"/>
                    <a:pt x="56" y="22"/>
                  </a:cubicBezTo>
                  <a:cubicBezTo>
                    <a:pt x="57" y="19"/>
                    <a:pt x="55" y="15"/>
                    <a:pt x="52" y="1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3" y="2"/>
                    <a:pt x="2" y="5"/>
                  </a:cubicBezTo>
                  <a:cubicBezTo>
                    <a:pt x="0" y="8"/>
                    <a:pt x="2" y="12"/>
                    <a:pt x="6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8959" y="4528936"/>
              <a:ext cx="103515" cy="52813"/>
            </a:xfrm>
            <a:custGeom>
              <a:avLst/>
              <a:gdLst>
                <a:gd name="T0" fmla="*/ 48 w 57"/>
                <a:gd name="T1" fmla="*/ 1 h 28"/>
                <a:gd name="T2" fmla="*/ 6 w 57"/>
                <a:gd name="T3" fmla="*/ 14 h 28"/>
                <a:gd name="T4" fmla="*/ 2 w 57"/>
                <a:gd name="T5" fmla="*/ 23 h 28"/>
                <a:gd name="T6" fmla="*/ 10 w 57"/>
                <a:gd name="T7" fmla="*/ 27 h 28"/>
                <a:gd name="T8" fmla="*/ 52 w 57"/>
                <a:gd name="T9" fmla="*/ 13 h 28"/>
                <a:gd name="T10" fmla="*/ 56 w 57"/>
                <a:gd name="T11" fmla="*/ 5 h 28"/>
                <a:gd name="T12" fmla="*/ 48 w 57"/>
                <a:gd name="T13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8">
                  <a:moveTo>
                    <a:pt x="48" y="1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2" y="16"/>
                    <a:pt x="0" y="19"/>
                    <a:pt x="2" y="23"/>
                  </a:cubicBezTo>
                  <a:cubicBezTo>
                    <a:pt x="3" y="26"/>
                    <a:pt x="6" y="28"/>
                    <a:pt x="10" y="27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5" y="12"/>
                    <a:pt x="57" y="9"/>
                    <a:pt x="56" y="5"/>
                  </a:cubicBezTo>
                  <a:cubicBezTo>
                    <a:pt x="55" y="2"/>
                    <a:pt x="51" y="0"/>
                    <a:pt x="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39489" y="4518373"/>
              <a:ext cx="200693" cy="143651"/>
            </a:xfrm>
            <a:custGeom>
              <a:avLst/>
              <a:gdLst>
                <a:gd name="T0" fmla="*/ 80 w 95"/>
                <a:gd name="T1" fmla="*/ 26 h 68"/>
                <a:gd name="T2" fmla="*/ 74 w 95"/>
                <a:gd name="T3" fmla="*/ 24 h 68"/>
                <a:gd name="T4" fmla="*/ 74 w 95"/>
                <a:gd name="T5" fmla="*/ 24 h 68"/>
                <a:gd name="T6" fmla="*/ 0 w 95"/>
                <a:gd name="T7" fmla="*/ 0 h 68"/>
                <a:gd name="T8" fmla="*/ 0 w 95"/>
                <a:gd name="T9" fmla="*/ 68 h 68"/>
                <a:gd name="T10" fmla="*/ 78 w 95"/>
                <a:gd name="T11" fmla="*/ 42 h 68"/>
                <a:gd name="T12" fmla="*/ 78 w 95"/>
                <a:gd name="T13" fmla="*/ 42 h 68"/>
                <a:gd name="T14" fmla="*/ 80 w 95"/>
                <a:gd name="T15" fmla="*/ 41 h 68"/>
                <a:gd name="T16" fmla="*/ 95 w 95"/>
                <a:gd name="T17" fmla="*/ 46 h 68"/>
                <a:gd name="T18" fmla="*/ 95 w 95"/>
                <a:gd name="T19" fmla="*/ 21 h 68"/>
                <a:gd name="T20" fmla="*/ 80 w 95"/>
                <a:gd name="T21" fmla="*/ 2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68">
                  <a:moveTo>
                    <a:pt x="80" y="26"/>
                  </a:moveTo>
                  <a:lnTo>
                    <a:pt x="74" y="24"/>
                  </a:lnTo>
                  <a:lnTo>
                    <a:pt x="74" y="24"/>
                  </a:lnTo>
                  <a:lnTo>
                    <a:pt x="0" y="0"/>
                  </a:lnTo>
                  <a:lnTo>
                    <a:pt x="0" y="68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80" y="41"/>
                  </a:lnTo>
                  <a:lnTo>
                    <a:pt x="95" y="46"/>
                  </a:lnTo>
                  <a:lnTo>
                    <a:pt x="95" y="21"/>
                  </a:lnTo>
                  <a:lnTo>
                    <a:pt x="8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4848" y="4577524"/>
              <a:ext cx="103515" cy="23238"/>
            </a:xfrm>
            <a:custGeom>
              <a:avLst/>
              <a:gdLst>
                <a:gd name="T0" fmla="*/ 50 w 56"/>
                <a:gd name="T1" fmla="*/ 0 h 13"/>
                <a:gd name="T2" fmla="*/ 6 w 56"/>
                <a:gd name="T3" fmla="*/ 0 h 13"/>
                <a:gd name="T4" fmla="*/ 0 w 56"/>
                <a:gd name="T5" fmla="*/ 7 h 13"/>
                <a:gd name="T6" fmla="*/ 6 w 56"/>
                <a:gd name="T7" fmla="*/ 13 h 13"/>
                <a:gd name="T8" fmla="*/ 50 w 56"/>
                <a:gd name="T9" fmla="*/ 13 h 13"/>
                <a:gd name="T10" fmla="*/ 56 w 56"/>
                <a:gd name="T11" fmla="*/ 7 h 13"/>
                <a:gd name="T12" fmla="*/ 50 w 56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3">
                  <a:moveTo>
                    <a:pt x="5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3" y="13"/>
                    <a:pt x="56" y="10"/>
                    <a:pt x="56" y="7"/>
                  </a:cubicBezTo>
                  <a:cubicBezTo>
                    <a:pt x="56" y="3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6960" y="4486685"/>
              <a:ext cx="103515" cy="52813"/>
            </a:xfrm>
            <a:custGeom>
              <a:avLst/>
              <a:gdLst>
                <a:gd name="T0" fmla="*/ 5 w 56"/>
                <a:gd name="T1" fmla="*/ 13 h 28"/>
                <a:gd name="T2" fmla="*/ 47 w 56"/>
                <a:gd name="T3" fmla="*/ 27 h 28"/>
                <a:gd name="T4" fmla="*/ 55 w 56"/>
                <a:gd name="T5" fmla="*/ 22 h 28"/>
                <a:gd name="T6" fmla="*/ 51 w 56"/>
                <a:gd name="T7" fmla="*/ 14 h 28"/>
                <a:gd name="T8" fmla="*/ 9 w 56"/>
                <a:gd name="T9" fmla="*/ 1 h 28"/>
                <a:gd name="T10" fmla="*/ 1 w 56"/>
                <a:gd name="T11" fmla="*/ 5 h 28"/>
                <a:gd name="T12" fmla="*/ 5 w 56"/>
                <a:gd name="T1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8">
                  <a:moveTo>
                    <a:pt x="5" y="13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50" y="28"/>
                    <a:pt x="54" y="26"/>
                    <a:pt x="55" y="22"/>
                  </a:cubicBezTo>
                  <a:cubicBezTo>
                    <a:pt x="56" y="19"/>
                    <a:pt x="54" y="15"/>
                    <a:pt x="51" y="1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2" y="2"/>
                    <a:pt x="1" y="5"/>
                  </a:cubicBezTo>
                  <a:cubicBezTo>
                    <a:pt x="0" y="9"/>
                    <a:pt x="2" y="12"/>
                    <a:pt x="5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6960" y="4643011"/>
              <a:ext cx="103515" cy="50700"/>
            </a:xfrm>
            <a:custGeom>
              <a:avLst/>
              <a:gdLst>
                <a:gd name="T0" fmla="*/ 47 w 56"/>
                <a:gd name="T1" fmla="*/ 1 h 27"/>
                <a:gd name="T2" fmla="*/ 5 w 56"/>
                <a:gd name="T3" fmla="*/ 14 h 27"/>
                <a:gd name="T4" fmla="*/ 1 w 56"/>
                <a:gd name="T5" fmla="*/ 22 h 27"/>
                <a:gd name="T6" fmla="*/ 9 w 56"/>
                <a:gd name="T7" fmla="*/ 26 h 27"/>
                <a:gd name="T8" fmla="*/ 51 w 56"/>
                <a:gd name="T9" fmla="*/ 13 h 27"/>
                <a:gd name="T10" fmla="*/ 55 w 56"/>
                <a:gd name="T11" fmla="*/ 5 h 27"/>
                <a:gd name="T12" fmla="*/ 47 w 56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7">
                  <a:moveTo>
                    <a:pt x="47" y="1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2" y="15"/>
                    <a:pt x="0" y="19"/>
                    <a:pt x="1" y="22"/>
                  </a:cubicBezTo>
                  <a:cubicBezTo>
                    <a:pt x="2" y="25"/>
                    <a:pt x="6" y="27"/>
                    <a:pt x="9" y="26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4" y="12"/>
                    <a:pt x="56" y="8"/>
                    <a:pt x="55" y="5"/>
                  </a:cubicBezTo>
                  <a:cubicBezTo>
                    <a:pt x="54" y="2"/>
                    <a:pt x="50" y="0"/>
                    <a:pt x="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68289" y="6153459"/>
              <a:ext cx="114078" cy="114076"/>
            </a:xfrm>
            <a:custGeom>
              <a:avLst/>
              <a:gdLst>
                <a:gd name="T0" fmla="*/ 31 w 62"/>
                <a:gd name="T1" fmla="*/ 0 h 62"/>
                <a:gd name="T2" fmla="*/ 0 w 62"/>
                <a:gd name="T3" fmla="*/ 31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12 w 62"/>
                <a:gd name="T11" fmla="*/ 53 h 62"/>
                <a:gd name="T12" fmla="*/ 3 w 62"/>
                <a:gd name="T13" fmla="*/ 40 h 62"/>
                <a:gd name="T14" fmla="*/ 4 w 62"/>
                <a:gd name="T15" fmla="*/ 38 h 62"/>
                <a:gd name="T16" fmla="*/ 5 w 62"/>
                <a:gd name="T17" fmla="*/ 38 h 62"/>
                <a:gd name="T18" fmla="*/ 10 w 62"/>
                <a:gd name="T19" fmla="*/ 43 h 62"/>
                <a:gd name="T20" fmla="*/ 11 w 62"/>
                <a:gd name="T21" fmla="*/ 45 h 62"/>
                <a:gd name="T22" fmla="*/ 13 w 62"/>
                <a:gd name="T23" fmla="*/ 52 h 62"/>
                <a:gd name="T24" fmla="*/ 12 w 62"/>
                <a:gd name="T25" fmla="*/ 53 h 62"/>
                <a:gd name="T26" fmla="*/ 15 w 62"/>
                <a:gd name="T27" fmla="*/ 13 h 62"/>
                <a:gd name="T28" fmla="*/ 12 w 62"/>
                <a:gd name="T29" fmla="*/ 20 h 62"/>
                <a:gd name="T30" fmla="*/ 6 w 62"/>
                <a:gd name="T31" fmla="*/ 23 h 62"/>
                <a:gd name="T32" fmla="*/ 5 w 62"/>
                <a:gd name="T33" fmla="*/ 24 h 62"/>
                <a:gd name="T34" fmla="*/ 4 w 62"/>
                <a:gd name="T35" fmla="*/ 20 h 62"/>
                <a:gd name="T36" fmla="*/ 13 w 62"/>
                <a:gd name="T37" fmla="*/ 9 h 62"/>
                <a:gd name="T38" fmla="*/ 16 w 62"/>
                <a:gd name="T39" fmla="*/ 10 h 62"/>
                <a:gd name="T40" fmla="*/ 15 w 62"/>
                <a:gd name="T41" fmla="*/ 13 h 62"/>
                <a:gd name="T42" fmla="*/ 17 w 62"/>
                <a:gd name="T43" fmla="*/ 38 h 62"/>
                <a:gd name="T44" fmla="*/ 17 w 62"/>
                <a:gd name="T45" fmla="*/ 29 h 62"/>
                <a:gd name="T46" fmla="*/ 19 w 62"/>
                <a:gd name="T47" fmla="*/ 27 h 62"/>
                <a:gd name="T48" fmla="*/ 28 w 62"/>
                <a:gd name="T49" fmla="*/ 25 h 62"/>
                <a:gd name="T50" fmla="*/ 31 w 62"/>
                <a:gd name="T51" fmla="*/ 26 h 62"/>
                <a:gd name="T52" fmla="*/ 36 w 62"/>
                <a:gd name="T53" fmla="*/ 33 h 62"/>
                <a:gd name="T54" fmla="*/ 35 w 62"/>
                <a:gd name="T55" fmla="*/ 37 h 62"/>
                <a:gd name="T56" fmla="*/ 30 w 62"/>
                <a:gd name="T57" fmla="*/ 43 h 62"/>
                <a:gd name="T58" fmla="*/ 27 w 62"/>
                <a:gd name="T59" fmla="*/ 44 h 62"/>
                <a:gd name="T60" fmla="*/ 18 w 62"/>
                <a:gd name="T61" fmla="*/ 41 h 62"/>
                <a:gd name="T62" fmla="*/ 17 w 62"/>
                <a:gd name="T63" fmla="*/ 38 h 62"/>
                <a:gd name="T64" fmla="*/ 44 w 62"/>
                <a:gd name="T65" fmla="*/ 57 h 62"/>
                <a:gd name="T66" fmla="*/ 31 w 62"/>
                <a:gd name="T67" fmla="*/ 60 h 62"/>
                <a:gd name="T68" fmla="*/ 26 w 62"/>
                <a:gd name="T69" fmla="*/ 59 h 62"/>
                <a:gd name="T70" fmla="*/ 26 w 62"/>
                <a:gd name="T71" fmla="*/ 57 h 62"/>
                <a:gd name="T72" fmla="*/ 30 w 62"/>
                <a:gd name="T73" fmla="*/ 55 h 62"/>
                <a:gd name="T74" fmla="*/ 33 w 62"/>
                <a:gd name="T75" fmla="*/ 53 h 62"/>
                <a:gd name="T76" fmla="*/ 42 w 62"/>
                <a:gd name="T77" fmla="*/ 53 h 62"/>
                <a:gd name="T78" fmla="*/ 44 w 62"/>
                <a:gd name="T79" fmla="*/ 55 h 62"/>
                <a:gd name="T80" fmla="*/ 44 w 62"/>
                <a:gd name="T81" fmla="*/ 57 h 62"/>
                <a:gd name="T82" fmla="*/ 45 w 62"/>
                <a:gd name="T83" fmla="*/ 14 h 62"/>
                <a:gd name="T84" fmla="*/ 36 w 62"/>
                <a:gd name="T85" fmla="*/ 15 h 62"/>
                <a:gd name="T86" fmla="*/ 35 w 62"/>
                <a:gd name="T87" fmla="*/ 14 h 62"/>
                <a:gd name="T88" fmla="*/ 30 w 62"/>
                <a:gd name="T89" fmla="*/ 8 h 62"/>
                <a:gd name="T90" fmla="*/ 30 w 62"/>
                <a:gd name="T91" fmla="*/ 7 h 62"/>
                <a:gd name="T92" fmla="*/ 36 w 62"/>
                <a:gd name="T93" fmla="*/ 2 h 62"/>
                <a:gd name="T94" fmla="*/ 46 w 62"/>
                <a:gd name="T95" fmla="*/ 7 h 62"/>
                <a:gd name="T96" fmla="*/ 46 w 62"/>
                <a:gd name="T97" fmla="*/ 13 h 62"/>
                <a:gd name="T98" fmla="*/ 45 w 62"/>
                <a:gd name="T99" fmla="*/ 14 h 62"/>
                <a:gd name="T100" fmla="*/ 57 w 62"/>
                <a:gd name="T101" fmla="*/ 40 h 62"/>
                <a:gd name="T102" fmla="*/ 53 w 62"/>
                <a:gd name="T103" fmla="*/ 43 h 62"/>
                <a:gd name="T104" fmla="*/ 51 w 62"/>
                <a:gd name="T105" fmla="*/ 43 h 62"/>
                <a:gd name="T106" fmla="*/ 49 w 62"/>
                <a:gd name="T107" fmla="*/ 37 h 62"/>
                <a:gd name="T108" fmla="*/ 48 w 62"/>
                <a:gd name="T109" fmla="*/ 34 h 62"/>
                <a:gd name="T110" fmla="*/ 52 w 62"/>
                <a:gd name="T111" fmla="*/ 27 h 62"/>
                <a:gd name="T112" fmla="*/ 54 w 62"/>
                <a:gd name="T113" fmla="*/ 26 h 62"/>
                <a:gd name="T114" fmla="*/ 59 w 62"/>
                <a:gd name="T115" fmla="*/ 29 h 62"/>
                <a:gd name="T116" fmla="*/ 58 w 62"/>
                <a:gd name="T117" fmla="*/ 37 h 62"/>
                <a:gd name="T118" fmla="*/ 57 w 62"/>
                <a:gd name="T119" fmla="*/ 4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62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12" y="53"/>
                  </a:moveTo>
                  <a:cubicBezTo>
                    <a:pt x="8" y="49"/>
                    <a:pt x="5" y="45"/>
                    <a:pt x="3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5" y="38"/>
                    <a:pt x="5" y="38"/>
                  </a:cubicBezTo>
                  <a:cubicBezTo>
                    <a:pt x="5" y="39"/>
                    <a:pt x="10" y="43"/>
                    <a:pt x="10" y="43"/>
                  </a:cubicBezTo>
                  <a:cubicBezTo>
                    <a:pt x="10" y="43"/>
                    <a:pt x="11" y="44"/>
                    <a:pt x="11" y="45"/>
                  </a:cubicBezTo>
                  <a:cubicBezTo>
                    <a:pt x="11" y="46"/>
                    <a:pt x="13" y="52"/>
                    <a:pt x="13" y="52"/>
                  </a:cubicBezTo>
                  <a:cubicBezTo>
                    <a:pt x="13" y="52"/>
                    <a:pt x="13" y="52"/>
                    <a:pt x="12" y="53"/>
                  </a:cubicBezTo>
                  <a:close/>
                  <a:moveTo>
                    <a:pt x="15" y="13"/>
                  </a:moveTo>
                  <a:cubicBezTo>
                    <a:pt x="15" y="14"/>
                    <a:pt x="13" y="20"/>
                    <a:pt x="12" y="20"/>
                  </a:cubicBezTo>
                  <a:cubicBezTo>
                    <a:pt x="11" y="20"/>
                    <a:pt x="8" y="22"/>
                    <a:pt x="6" y="23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6"/>
                    <a:pt x="9" y="12"/>
                    <a:pt x="13" y="9"/>
                  </a:cubicBezTo>
                  <a:cubicBezTo>
                    <a:pt x="14" y="9"/>
                    <a:pt x="16" y="10"/>
                    <a:pt x="16" y="10"/>
                  </a:cubicBezTo>
                  <a:cubicBezTo>
                    <a:pt x="17" y="12"/>
                    <a:pt x="16" y="13"/>
                    <a:pt x="15" y="13"/>
                  </a:cubicBezTo>
                  <a:close/>
                  <a:moveTo>
                    <a:pt x="17" y="38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4"/>
                    <a:pt x="30" y="25"/>
                    <a:pt x="31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4"/>
                    <a:pt x="36" y="36"/>
                    <a:pt x="35" y="37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4"/>
                    <a:pt x="28" y="45"/>
                    <a:pt x="27" y="44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7" y="40"/>
                    <a:pt x="17" y="39"/>
                    <a:pt x="17" y="38"/>
                  </a:cubicBezTo>
                  <a:close/>
                  <a:moveTo>
                    <a:pt x="44" y="57"/>
                  </a:moveTo>
                  <a:cubicBezTo>
                    <a:pt x="40" y="59"/>
                    <a:pt x="36" y="60"/>
                    <a:pt x="31" y="60"/>
                  </a:cubicBezTo>
                  <a:cubicBezTo>
                    <a:pt x="29" y="60"/>
                    <a:pt x="27" y="60"/>
                    <a:pt x="26" y="59"/>
                  </a:cubicBezTo>
                  <a:cubicBezTo>
                    <a:pt x="26" y="59"/>
                    <a:pt x="26" y="58"/>
                    <a:pt x="26" y="57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1" y="54"/>
                    <a:pt x="32" y="53"/>
                    <a:pt x="33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3" y="53"/>
                    <a:pt x="44" y="54"/>
                    <a:pt x="44" y="55"/>
                  </a:cubicBezTo>
                  <a:lnTo>
                    <a:pt x="44" y="57"/>
                  </a:lnTo>
                  <a:close/>
                  <a:moveTo>
                    <a:pt x="45" y="14"/>
                  </a:moveTo>
                  <a:cubicBezTo>
                    <a:pt x="45" y="14"/>
                    <a:pt x="37" y="14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0" y="9"/>
                    <a:pt x="30" y="8"/>
                  </a:cubicBezTo>
                  <a:cubicBezTo>
                    <a:pt x="29" y="7"/>
                    <a:pt x="30" y="7"/>
                    <a:pt x="30" y="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9" y="3"/>
                    <a:pt x="43" y="5"/>
                    <a:pt x="46" y="7"/>
                  </a:cubicBezTo>
                  <a:cubicBezTo>
                    <a:pt x="46" y="9"/>
                    <a:pt x="46" y="12"/>
                    <a:pt x="46" y="13"/>
                  </a:cubicBezTo>
                  <a:cubicBezTo>
                    <a:pt x="46" y="13"/>
                    <a:pt x="45" y="14"/>
                    <a:pt x="45" y="14"/>
                  </a:cubicBezTo>
                  <a:close/>
                  <a:moveTo>
                    <a:pt x="57" y="40"/>
                  </a:moveTo>
                  <a:cubicBezTo>
                    <a:pt x="57" y="40"/>
                    <a:pt x="53" y="43"/>
                    <a:pt x="53" y="43"/>
                  </a:cubicBezTo>
                  <a:cubicBezTo>
                    <a:pt x="52" y="43"/>
                    <a:pt x="51" y="43"/>
                    <a:pt x="51" y="43"/>
                  </a:cubicBezTo>
                  <a:cubicBezTo>
                    <a:pt x="51" y="43"/>
                    <a:pt x="49" y="38"/>
                    <a:pt x="49" y="37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52" y="27"/>
                    <a:pt x="52" y="27"/>
                  </a:cubicBezTo>
                  <a:cubicBezTo>
                    <a:pt x="52" y="26"/>
                    <a:pt x="53" y="26"/>
                    <a:pt x="54" y="26"/>
                  </a:cubicBezTo>
                  <a:cubicBezTo>
                    <a:pt x="55" y="26"/>
                    <a:pt x="59" y="29"/>
                    <a:pt x="59" y="29"/>
                  </a:cubicBezTo>
                  <a:cubicBezTo>
                    <a:pt x="59" y="29"/>
                    <a:pt x="58" y="37"/>
                    <a:pt x="58" y="37"/>
                  </a:cubicBezTo>
                  <a:cubicBezTo>
                    <a:pt x="58" y="38"/>
                    <a:pt x="57" y="40"/>
                    <a:pt x="57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5206" y="4638786"/>
              <a:ext cx="211256" cy="221814"/>
            </a:xfrm>
            <a:custGeom>
              <a:avLst/>
              <a:gdLst>
                <a:gd name="T0" fmla="*/ 110 w 115"/>
                <a:gd name="T1" fmla="*/ 0 h 120"/>
                <a:gd name="T2" fmla="*/ 70 w 115"/>
                <a:gd name="T3" fmla="*/ 0 h 120"/>
                <a:gd name="T4" fmla="*/ 45 w 115"/>
                <a:gd name="T5" fmla="*/ 0 h 120"/>
                <a:gd name="T6" fmla="*/ 5 w 115"/>
                <a:gd name="T7" fmla="*/ 0 h 120"/>
                <a:gd name="T8" fmla="*/ 0 w 115"/>
                <a:gd name="T9" fmla="*/ 5 h 120"/>
                <a:gd name="T10" fmla="*/ 5 w 115"/>
                <a:gd name="T11" fmla="*/ 9 h 120"/>
                <a:gd name="T12" fmla="*/ 43 w 115"/>
                <a:gd name="T13" fmla="*/ 9 h 120"/>
                <a:gd name="T14" fmla="*/ 43 w 115"/>
                <a:gd name="T15" fmla="*/ 54 h 120"/>
                <a:gd name="T16" fmla="*/ 17 w 115"/>
                <a:gd name="T17" fmla="*/ 110 h 120"/>
                <a:gd name="T18" fmla="*/ 20 w 115"/>
                <a:gd name="T19" fmla="*/ 118 h 120"/>
                <a:gd name="T20" fmla="*/ 28 w 115"/>
                <a:gd name="T21" fmla="*/ 115 h 120"/>
                <a:gd name="T22" fmla="*/ 54 w 115"/>
                <a:gd name="T23" fmla="*/ 60 h 120"/>
                <a:gd name="T24" fmla="*/ 62 w 115"/>
                <a:gd name="T25" fmla="*/ 60 h 120"/>
                <a:gd name="T26" fmla="*/ 87 w 115"/>
                <a:gd name="T27" fmla="*/ 115 h 120"/>
                <a:gd name="T28" fmla="*/ 96 w 115"/>
                <a:gd name="T29" fmla="*/ 118 h 120"/>
                <a:gd name="T30" fmla="*/ 99 w 115"/>
                <a:gd name="T31" fmla="*/ 110 h 120"/>
                <a:gd name="T32" fmla="*/ 73 w 115"/>
                <a:gd name="T33" fmla="*/ 53 h 120"/>
                <a:gd name="T34" fmla="*/ 73 w 115"/>
                <a:gd name="T35" fmla="*/ 9 h 120"/>
                <a:gd name="T36" fmla="*/ 110 w 115"/>
                <a:gd name="T37" fmla="*/ 9 h 120"/>
                <a:gd name="T38" fmla="*/ 115 w 115"/>
                <a:gd name="T39" fmla="*/ 5 h 120"/>
                <a:gd name="T40" fmla="*/ 110 w 115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20">
                  <a:moveTo>
                    <a:pt x="11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3" y="9"/>
                    <a:pt x="5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5" y="113"/>
                    <a:pt x="17" y="117"/>
                    <a:pt x="20" y="118"/>
                  </a:cubicBezTo>
                  <a:cubicBezTo>
                    <a:pt x="23" y="120"/>
                    <a:pt x="27" y="118"/>
                    <a:pt x="28" y="115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9" y="118"/>
                    <a:pt x="93" y="120"/>
                    <a:pt x="96" y="118"/>
                  </a:cubicBezTo>
                  <a:cubicBezTo>
                    <a:pt x="99" y="117"/>
                    <a:pt x="100" y="113"/>
                    <a:pt x="99" y="110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3" y="9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9708" y="4592311"/>
              <a:ext cx="42251" cy="42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28876" y="2786112"/>
              <a:ext cx="14788" cy="27463"/>
            </a:xfrm>
            <a:custGeom>
              <a:avLst/>
              <a:gdLst>
                <a:gd name="T0" fmla="*/ 5 w 9"/>
                <a:gd name="T1" fmla="*/ 10 h 15"/>
                <a:gd name="T2" fmla="*/ 6 w 9"/>
                <a:gd name="T3" fmla="*/ 5 h 15"/>
                <a:gd name="T4" fmla="*/ 4 w 9"/>
                <a:gd name="T5" fmla="*/ 3 h 15"/>
                <a:gd name="T6" fmla="*/ 1 w 9"/>
                <a:gd name="T7" fmla="*/ 3 h 15"/>
                <a:gd name="T8" fmla="*/ 1 w 9"/>
                <a:gd name="T9" fmla="*/ 0 h 15"/>
                <a:gd name="T10" fmla="*/ 4 w 9"/>
                <a:gd name="T11" fmla="*/ 0 h 15"/>
                <a:gd name="T12" fmla="*/ 9 w 9"/>
                <a:gd name="T13" fmla="*/ 5 h 15"/>
                <a:gd name="T14" fmla="*/ 8 w 9"/>
                <a:gd name="T15" fmla="*/ 10 h 15"/>
                <a:gd name="T16" fmla="*/ 3 w 9"/>
                <a:gd name="T17" fmla="*/ 15 h 15"/>
                <a:gd name="T18" fmla="*/ 0 w 9"/>
                <a:gd name="T19" fmla="*/ 15 h 15"/>
                <a:gd name="T20" fmla="*/ 0 w 9"/>
                <a:gd name="T21" fmla="*/ 12 h 15"/>
                <a:gd name="T22" fmla="*/ 3 w 9"/>
                <a:gd name="T23" fmla="*/ 12 h 15"/>
                <a:gd name="T24" fmla="*/ 5 w 9"/>
                <a:gd name="T2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5">
                  <a:moveTo>
                    <a:pt x="5" y="10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5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3"/>
                    <a:pt x="6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5" y="11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7612" y="2786112"/>
              <a:ext cx="19013" cy="27463"/>
            </a:xfrm>
            <a:custGeom>
              <a:avLst/>
              <a:gdLst>
                <a:gd name="T0" fmla="*/ 6 w 10"/>
                <a:gd name="T1" fmla="*/ 0 h 15"/>
                <a:gd name="T2" fmla="*/ 8 w 10"/>
                <a:gd name="T3" fmla="*/ 0 h 15"/>
                <a:gd name="T4" fmla="*/ 8 w 10"/>
                <a:gd name="T5" fmla="*/ 3 h 15"/>
                <a:gd name="T6" fmla="*/ 6 w 10"/>
                <a:gd name="T7" fmla="*/ 3 h 15"/>
                <a:gd name="T8" fmla="*/ 3 w 10"/>
                <a:gd name="T9" fmla="*/ 5 h 15"/>
                <a:gd name="T10" fmla="*/ 5 w 10"/>
                <a:gd name="T11" fmla="*/ 10 h 15"/>
                <a:gd name="T12" fmla="*/ 5 w 10"/>
                <a:gd name="T13" fmla="*/ 10 h 15"/>
                <a:gd name="T14" fmla="*/ 7 w 10"/>
                <a:gd name="T15" fmla="*/ 12 h 15"/>
                <a:gd name="T16" fmla="*/ 10 w 10"/>
                <a:gd name="T17" fmla="*/ 12 h 15"/>
                <a:gd name="T18" fmla="*/ 10 w 10"/>
                <a:gd name="T19" fmla="*/ 15 h 15"/>
                <a:gd name="T20" fmla="*/ 7 w 10"/>
                <a:gd name="T21" fmla="*/ 15 h 15"/>
                <a:gd name="T22" fmla="*/ 2 w 10"/>
                <a:gd name="T23" fmla="*/ 10 h 15"/>
                <a:gd name="T24" fmla="*/ 0 w 10"/>
                <a:gd name="T25" fmla="*/ 5 h 15"/>
                <a:gd name="T26" fmla="*/ 0 w 10"/>
                <a:gd name="T27" fmla="*/ 5 h 15"/>
                <a:gd name="T28" fmla="*/ 6 w 10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5">
                  <a:moveTo>
                    <a:pt x="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6" y="12"/>
                    <a:pt x="7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4" y="15"/>
                    <a:pt x="2" y="13"/>
                    <a:pt x="2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6625" y="2783999"/>
              <a:ext cx="40139" cy="46475"/>
            </a:xfrm>
            <a:custGeom>
              <a:avLst/>
              <a:gdLst>
                <a:gd name="T0" fmla="*/ 20 w 21"/>
                <a:gd name="T1" fmla="*/ 19 h 26"/>
                <a:gd name="T2" fmla="*/ 13 w 21"/>
                <a:gd name="T3" fmla="*/ 26 h 26"/>
                <a:gd name="T4" fmla="*/ 7 w 21"/>
                <a:gd name="T5" fmla="*/ 26 h 26"/>
                <a:gd name="T6" fmla="*/ 1 w 21"/>
                <a:gd name="T7" fmla="*/ 19 h 26"/>
                <a:gd name="T8" fmla="*/ 0 w 21"/>
                <a:gd name="T9" fmla="*/ 0 h 26"/>
                <a:gd name="T10" fmla="*/ 21 w 21"/>
                <a:gd name="T11" fmla="*/ 0 h 26"/>
                <a:gd name="T12" fmla="*/ 20 w 21"/>
                <a:gd name="T1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6">
                  <a:moveTo>
                    <a:pt x="20" y="19"/>
                  </a:moveTo>
                  <a:cubicBezTo>
                    <a:pt x="20" y="23"/>
                    <a:pt x="17" y="26"/>
                    <a:pt x="13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4" y="26"/>
                    <a:pt x="1" y="23"/>
                    <a:pt x="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2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1413" y="2832587"/>
              <a:ext cx="12675" cy="6338"/>
            </a:xfrm>
            <a:custGeom>
              <a:avLst/>
              <a:gdLst>
                <a:gd name="T0" fmla="*/ 0 w 7"/>
                <a:gd name="T1" fmla="*/ 2 h 3"/>
                <a:gd name="T2" fmla="*/ 1 w 7"/>
                <a:gd name="T3" fmla="*/ 0 h 3"/>
                <a:gd name="T4" fmla="*/ 6 w 7"/>
                <a:gd name="T5" fmla="*/ 0 h 3"/>
                <a:gd name="T6" fmla="*/ 7 w 7"/>
                <a:gd name="T7" fmla="*/ 2 h 3"/>
                <a:gd name="T8" fmla="*/ 6 w 7"/>
                <a:gd name="T9" fmla="*/ 3 h 3"/>
                <a:gd name="T10" fmla="*/ 1 w 7"/>
                <a:gd name="T11" fmla="*/ 3 h 3"/>
                <a:gd name="T12" fmla="*/ 0 w 7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0" y="2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1413" y="2868500"/>
              <a:ext cx="12675" cy="2113"/>
            </a:xfrm>
            <a:custGeom>
              <a:avLst/>
              <a:gdLst>
                <a:gd name="T0" fmla="*/ 6 w 7"/>
                <a:gd name="T1" fmla="*/ 2 h 2"/>
                <a:gd name="T2" fmla="*/ 1 w 7"/>
                <a:gd name="T3" fmla="*/ 2 h 2"/>
                <a:gd name="T4" fmla="*/ 0 w 7"/>
                <a:gd name="T5" fmla="*/ 1 h 2"/>
                <a:gd name="T6" fmla="*/ 1 w 7"/>
                <a:gd name="T7" fmla="*/ 0 h 2"/>
                <a:gd name="T8" fmla="*/ 6 w 7"/>
                <a:gd name="T9" fmla="*/ 0 h 2"/>
                <a:gd name="T10" fmla="*/ 7 w 7"/>
                <a:gd name="T11" fmla="*/ 1 h 2"/>
                <a:gd name="T12" fmla="*/ 6 w 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2"/>
                    <a:pt x="7" y="2"/>
                    <a:pt x="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8738" y="2874837"/>
              <a:ext cx="35914" cy="6338"/>
            </a:xfrm>
            <a:custGeom>
              <a:avLst/>
              <a:gdLst>
                <a:gd name="T0" fmla="*/ 2 w 19"/>
                <a:gd name="T1" fmla="*/ 0 h 3"/>
                <a:gd name="T2" fmla="*/ 17 w 19"/>
                <a:gd name="T3" fmla="*/ 0 h 3"/>
                <a:gd name="T4" fmla="*/ 19 w 19"/>
                <a:gd name="T5" fmla="*/ 1 h 3"/>
                <a:gd name="T6" fmla="*/ 17 w 19"/>
                <a:gd name="T7" fmla="*/ 3 h 3"/>
                <a:gd name="T8" fmla="*/ 2 w 19"/>
                <a:gd name="T9" fmla="*/ 3 h 3"/>
                <a:gd name="T10" fmla="*/ 0 w 19"/>
                <a:gd name="T11" fmla="*/ 1 h 3"/>
                <a:gd name="T12" fmla="*/ 2 w 1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">
                  <a:moveTo>
                    <a:pt x="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1413" y="2841037"/>
              <a:ext cx="10563" cy="23238"/>
            </a:xfrm>
            <a:custGeom>
              <a:avLst/>
              <a:gdLst>
                <a:gd name="T0" fmla="*/ 5 w 5"/>
                <a:gd name="T1" fmla="*/ 1 h 12"/>
                <a:gd name="T2" fmla="*/ 4 w 5"/>
                <a:gd name="T3" fmla="*/ 11 h 12"/>
                <a:gd name="T4" fmla="*/ 2 w 5"/>
                <a:gd name="T5" fmla="*/ 12 h 12"/>
                <a:gd name="T6" fmla="*/ 1 w 5"/>
                <a:gd name="T7" fmla="*/ 11 h 12"/>
                <a:gd name="T8" fmla="*/ 0 w 5"/>
                <a:gd name="T9" fmla="*/ 1 h 12"/>
                <a:gd name="T10" fmla="*/ 2 w 5"/>
                <a:gd name="T11" fmla="*/ 0 h 12"/>
                <a:gd name="T12" fmla="*/ 5 w 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5" y="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2"/>
                    <a:pt x="2" y="12"/>
                  </a:cubicBezTo>
                  <a:cubicBezTo>
                    <a:pt x="2" y="12"/>
                    <a:pt x="1" y="11"/>
                    <a:pt x="1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4479" y="4833138"/>
              <a:ext cx="16900" cy="29575"/>
            </a:xfrm>
            <a:custGeom>
              <a:avLst/>
              <a:gdLst>
                <a:gd name="T0" fmla="*/ 5 w 9"/>
                <a:gd name="T1" fmla="*/ 10 h 16"/>
                <a:gd name="T2" fmla="*/ 6 w 9"/>
                <a:gd name="T3" fmla="*/ 5 h 16"/>
                <a:gd name="T4" fmla="*/ 4 w 9"/>
                <a:gd name="T5" fmla="*/ 3 h 16"/>
                <a:gd name="T6" fmla="*/ 1 w 9"/>
                <a:gd name="T7" fmla="*/ 3 h 16"/>
                <a:gd name="T8" fmla="*/ 1 w 9"/>
                <a:gd name="T9" fmla="*/ 0 h 16"/>
                <a:gd name="T10" fmla="*/ 4 w 9"/>
                <a:gd name="T11" fmla="*/ 0 h 16"/>
                <a:gd name="T12" fmla="*/ 9 w 9"/>
                <a:gd name="T13" fmla="*/ 5 h 16"/>
                <a:gd name="T14" fmla="*/ 8 w 9"/>
                <a:gd name="T15" fmla="*/ 11 h 16"/>
                <a:gd name="T16" fmla="*/ 3 w 9"/>
                <a:gd name="T17" fmla="*/ 16 h 16"/>
                <a:gd name="T18" fmla="*/ 0 w 9"/>
                <a:gd name="T19" fmla="*/ 16 h 16"/>
                <a:gd name="T20" fmla="*/ 0 w 9"/>
                <a:gd name="T21" fmla="*/ 13 h 16"/>
                <a:gd name="T22" fmla="*/ 3 w 9"/>
                <a:gd name="T23" fmla="*/ 13 h 16"/>
                <a:gd name="T24" fmla="*/ 5 w 9"/>
                <a:gd name="T2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6">
                  <a:moveTo>
                    <a:pt x="5" y="10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5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3"/>
                    <a:pt x="9" y="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3"/>
                    <a:pt x="6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3215" y="4833138"/>
              <a:ext cx="16900" cy="29575"/>
            </a:xfrm>
            <a:custGeom>
              <a:avLst/>
              <a:gdLst>
                <a:gd name="T0" fmla="*/ 5 w 9"/>
                <a:gd name="T1" fmla="*/ 0 h 16"/>
                <a:gd name="T2" fmla="*/ 8 w 9"/>
                <a:gd name="T3" fmla="*/ 0 h 16"/>
                <a:gd name="T4" fmla="*/ 8 w 9"/>
                <a:gd name="T5" fmla="*/ 3 h 16"/>
                <a:gd name="T6" fmla="*/ 5 w 9"/>
                <a:gd name="T7" fmla="*/ 3 h 16"/>
                <a:gd name="T8" fmla="*/ 3 w 9"/>
                <a:gd name="T9" fmla="*/ 5 h 16"/>
                <a:gd name="T10" fmla="*/ 4 w 9"/>
                <a:gd name="T11" fmla="*/ 10 h 16"/>
                <a:gd name="T12" fmla="*/ 4 w 9"/>
                <a:gd name="T13" fmla="*/ 10 h 16"/>
                <a:gd name="T14" fmla="*/ 6 w 9"/>
                <a:gd name="T15" fmla="*/ 13 h 16"/>
                <a:gd name="T16" fmla="*/ 9 w 9"/>
                <a:gd name="T17" fmla="*/ 13 h 16"/>
                <a:gd name="T18" fmla="*/ 9 w 9"/>
                <a:gd name="T19" fmla="*/ 16 h 16"/>
                <a:gd name="T20" fmla="*/ 6 w 9"/>
                <a:gd name="T21" fmla="*/ 16 h 16"/>
                <a:gd name="T22" fmla="*/ 1 w 9"/>
                <a:gd name="T23" fmla="*/ 11 h 16"/>
                <a:gd name="T24" fmla="*/ 0 w 9"/>
                <a:gd name="T25" fmla="*/ 6 h 16"/>
                <a:gd name="T26" fmla="*/ 0 w 9"/>
                <a:gd name="T27" fmla="*/ 5 h 16"/>
                <a:gd name="T28" fmla="*/ 5 w 9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6">
                  <a:moveTo>
                    <a:pt x="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3"/>
                    <a:pt x="6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1" y="13"/>
                    <a:pt x="1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4341" y="4831025"/>
              <a:ext cx="35914" cy="44363"/>
            </a:xfrm>
            <a:custGeom>
              <a:avLst/>
              <a:gdLst>
                <a:gd name="T0" fmla="*/ 20 w 20"/>
                <a:gd name="T1" fmla="*/ 19 h 25"/>
                <a:gd name="T2" fmla="*/ 13 w 20"/>
                <a:gd name="T3" fmla="*/ 25 h 25"/>
                <a:gd name="T4" fmla="*/ 7 w 20"/>
                <a:gd name="T5" fmla="*/ 25 h 25"/>
                <a:gd name="T6" fmla="*/ 0 w 20"/>
                <a:gd name="T7" fmla="*/ 19 h 25"/>
                <a:gd name="T8" fmla="*/ 0 w 20"/>
                <a:gd name="T9" fmla="*/ 0 h 25"/>
                <a:gd name="T10" fmla="*/ 20 w 20"/>
                <a:gd name="T11" fmla="*/ 0 h 25"/>
                <a:gd name="T12" fmla="*/ 20 w 20"/>
                <a:gd name="T13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5">
                  <a:moveTo>
                    <a:pt x="20" y="19"/>
                  </a:moveTo>
                  <a:cubicBezTo>
                    <a:pt x="20" y="22"/>
                    <a:pt x="17" y="25"/>
                    <a:pt x="13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4903" y="4879613"/>
              <a:ext cx="14788" cy="4225"/>
            </a:xfrm>
            <a:custGeom>
              <a:avLst/>
              <a:gdLst>
                <a:gd name="T0" fmla="*/ 0 w 8"/>
                <a:gd name="T1" fmla="*/ 1 h 2"/>
                <a:gd name="T2" fmla="*/ 2 w 8"/>
                <a:gd name="T3" fmla="*/ 0 h 2"/>
                <a:gd name="T4" fmla="*/ 7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2 w 8"/>
                <a:gd name="T11" fmla="*/ 2 h 2"/>
                <a:gd name="T12" fmla="*/ 0 w 8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4903" y="4913413"/>
              <a:ext cx="14788" cy="4225"/>
            </a:xfrm>
            <a:custGeom>
              <a:avLst/>
              <a:gdLst>
                <a:gd name="T0" fmla="*/ 7 w 8"/>
                <a:gd name="T1" fmla="*/ 3 h 3"/>
                <a:gd name="T2" fmla="*/ 2 w 8"/>
                <a:gd name="T3" fmla="*/ 3 h 3"/>
                <a:gd name="T4" fmla="*/ 0 w 8"/>
                <a:gd name="T5" fmla="*/ 1 h 3"/>
                <a:gd name="T6" fmla="*/ 2 w 8"/>
                <a:gd name="T7" fmla="*/ 0 h 3"/>
                <a:gd name="T8" fmla="*/ 7 w 8"/>
                <a:gd name="T9" fmla="*/ 0 h 3"/>
                <a:gd name="T10" fmla="*/ 8 w 8"/>
                <a:gd name="T11" fmla="*/ 1 h 3"/>
                <a:gd name="T12" fmla="*/ 7 w 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">
                  <a:moveTo>
                    <a:pt x="7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8" y="2"/>
                    <a:pt x="7" y="3"/>
                    <a:pt x="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4341" y="4919751"/>
              <a:ext cx="33801" cy="6338"/>
            </a:xfrm>
            <a:custGeom>
              <a:avLst/>
              <a:gdLst>
                <a:gd name="T0" fmla="*/ 1 w 18"/>
                <a:gd name="T1" fmla="*/ 0 h 3"/>
                <a:gd name="T2" fmla="*/ 17 w 18"/>
                <a:gd name="T3" fmla="*/ 0 h 3"/>
                <a:gd name="T4" fmla="*/ 18 w 18"/>
                <a:gd name="T5" fmla="*/ 2 h 3"/>
                <a:gd name="T6" fmla="*/ 17 w 18"/>
                <a:gd name="T7" fmla="*/ 3 h 3"/>
                <a:gd name="T8" fmla="*/ 1 w 18"/>
                <a:gd name="T9" fmla="*/ 3 h 3"/>
                <a:gd name="T10" fmla="*/ 0 w 18"/>
                <a:gd name="T11" fmla="*/ 2 h 3"/>
                <a:gd name="T12" fmla="*/ 1 w 1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9129" y="4888063"/>
              <a:ext cx="6338" cy="21125"/>
            </a:xfrm>
            <a:custGeom>
              <a:avLst/>
              <a:gdLst>
                <a:gd name="T0" fmla="*/ 4 w 4"/>
                <a:gd name="T1" fmla="*/ 1 h 12"/>
                <a:gd name="T2" fmla="*/ 4 w 4"/>
                <a:gd name="T3" fmla="*/ 11 h 12"/>
                <a:gd name="T4" fmla="*/ 2 w 4"/>
                <a:gd name="T5" fmla="*/ 12 h 12"/>
                <a:gd name="T6" fmla="*/ 1 w 4"/>
                <a:gd name="T7" fmla="*/ 11 h 12"/>
                <a:gd name="T8" fmla="*/ 0 w 4"/>
                <a:gd name="T9" fmla="*/ 1 h 12"/>
                <a:gd name="T10" fmla="*/ 2 w 4"/>
                <a:gd name="T11" fmla="*/ 0 h 12"/>
                <a:gd name="T12" fmla="*/ 4 w 4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4" y="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1" y="12"/>
                    <a:pt x="1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76062" y="4928201"/>
              <a:ext cx="16900" cy="29575"/>
            </a:xfrm>
            <a:custGeom>
              <a:avLst/>
              <a:gdLst>
                <a:gd name="T0" fmla="*/ 5 w 9"/>
                <a:gd name="T1" fmla="*/ 10 h 16"/>
                <a:gd name="T2" fmla="*/ 6 w 9"/>
                <a:gd name="T3" fmla="*/ 5 h 16"/>
                <a:gd name="T4" fmla="*/ 4 w 9"/>
                <a:gd name="T5" fmla="*/ 3 h 16"/>
                <a:gd name="T6" fmla="*/ 1 w 9"/>
                <a:gd name="T7" fmla="*/ 3 h 16"/>
                <a:gd name="T8" fmla="*/ 1 w 9"/>
                <a:gd name="T9" fmla="*/ 0 h 16"/>
                <a:gd name="T10" fmla="*/ 4 w 9"/>
                <a:gd name="T11" fmla="*/ 0 h 16"/>
                <a:gd name="T12" fmla="*/ 9 w 9"/>
                <a:gd name="T13" fmla="*/ 6 h 16"/>
                <a:gd name="T14" fmla="*/ 8 w 9"/>
                <a:gd name="T15" fmla="*/ 11 h 16"/>
                <a:gd name="T16" fmla="*/ 3 w 9"/>
                <a:gd name="T17" fmla="*/ 16 h 16"/>
                <a:gd name="T18" fmla="*/ 0 w 9"/>
                <a:gd name="T19" fmla="*/ 16 h 16"/>
                <a:gd name="T20" fmla="*/ 0 w 9"/>
                <a:gd name="T21" fmla="*/ 13 h 16"/>
                <a:gd name="T22" fmla="*/ 3 w 9"/>
                <a:gd name="T23" fmla="*/ 13 h 16"/>
                <a:gd name="T24" fmla="*/ 5 w 9"/>
                <a:gd name="T2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6">
                  <a:moveTo>
                    <a:pt x="5" y="10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5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3"/>
                    <a:pt x="9" y="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3"/>
                    <a:pt x="5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5" y="12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6910" y="4928201"/>
              <a:ext cx="14788" cy="29575"/>
            </a:xfrm>
            <a:custGeom>
              <a:avLst/>
              <a:gdLst>
                <a:gd name="T0" fmla="*/ 5 w 9"/>
                <a:gd name="T1" fmla="*/ 0 h 16"/>
                <a:gd name="T2" fmla="*/ 8 w 9"/>
                <a:gd name="T3" fmla="*/ 0 h 16"/>
                <a:gd name="T4" fmla="*/ 8 w 9"/>
                <a:gd name="T5" fmla="*/ 3 h 16"/>
                <a:gd name="T6" fmla="*/ 5 w 9"/>
                <a:gd name="T7" fmla="*/ 3 h 16"/>
                <a:gd name="T8" fmla="*/ 3 w 9"/>
                <a:gd name="T9" fmla="*/ 5 h 16"/>
                <a:gd name="T10" fmla="*/ 4 w 9"/>
                <a:gd name="T11" fmla="*/ 10 h 16"/>
                <a:gd name="T12" fmla="*/ 4 w 9"/>
                <a:gd name="T13" fmla="*/ 10 h 16"/>
                <a:gd name="T14" fmla="*/ 6 w 9"/>
                <a:gd name="T15" fmla="*/ 13 h 16"/>
                <a:gd name="T16" fmla="*/ 9 w 9"/>
                <a:gd name="T17" fmla="*/ 13 h 16"/>
                <a:gd name="T18" fmla="*/ 9 w 9"/>
                <a:gd name="T19" fmla="*/ 16 h 16"/>
                <a:gd name="T20" fmla="*/ 6 w 9"/>
                <a:gd name="T21" fmla="*/ 16 h 16"/>
                <a:gd name="T22" fmla="*/ 1 w 9"/>
                <a:gd name="T23" fmla="*/ 11 h 16"/>
                <a:gd name="T24" fmla="*/ 0 w 9"/>
                <a:gd name="T25" fmla="*/ 6 h 16"/>
                <a:gd name="T26" fmla="*/ 0 w 9"/>
                <a:gd name="T27" fmla="*/ 6 h 16"/>
                <a:gd name="T28" fmla="*/ 5 w 9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6">
                  <a:moveTo>
                    <a:pt x="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3"/>
                    <a:pt x="6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1" y="13"/>
                    <a:pt x="1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5924" y="4926088"/>
              <a:ext cx="35914" cy="46475"/>
            </a:xfrm>
            <a:custGeom>
              <a:avLst/>
              <a:gdLst>
                <a:gd name="T0" fmla="*/ 20 w 20"/>
                <a:gd name="T1" fmla="*/ 19 h 25"/>
                <a:gd name="T2" fmla="*/ 13 w 20"/>
                <a:gd name="T3" fmla="*/ 25 h 25"/>
                <a:gd name="T4" fmla="*/ 7 w 20"/>
                <a:gd name="T5" fmla="*/ 25 h 25"/>
                <a:gd name="T6" fmla="*/ 0 w 20"/>
                <a:gd name="T7" fmla="*/ 19 h 25"/>
                <a:gd name="T8" fmla="*/ 0 w 20"/>
                <a:gd name="T9" fmla="*/ 0 h 25"/>
                <a:gd name="T10" fmla="*/ 20 w 20"/>
                <a:gd name="T11" fmla="*/ 0 h 25"/>
                <a:gd name="T12" fmla="*/ 20 w 20"/>
                <a:gd name="T13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5">
                  <a:moveTo>
                    <a:pt x="20" y="19"/>
                  </a:moveTo>
                  <a:cubicBezTo>
                    <a:pt x="20" y="22"/>
                    <a:pt x="17" y="25"/>
                    <a:pt x="13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46486" y="4974676"/>
              <a:ext cx="14788" cy="4225"/>
            </a:xfrm>
            <a:custGeom>
              <a:avLst/>
              <a:gdLst>
                <a:gd name="T0" fmla="*/ 0 w 8"/>
                <a:gd name="T1" fmla="*/ 1 h 2"/>
                <a:gd name="T2" fmla="*/ 2 w 8"/>
                <a:gd name="T3" fmla="*/ 0 h 2"/>
                <a:gd name="T4" fmla="*/ 6 w 8"/>
                <a:gd name="T5" fmla="*/ 0 h 2"/>
                <a:gd name="T6" fmla="*/ 8 w 8"/>
                <a:gd name="T7" fmla="*/ 1 h 2"/>
                <a:gd name="T8" fmla="*/ 6 w 8"/>
                <a:gd name="T9" fmla="*/ 2 h 2"/>
                <a:gd name="T10" fmla="*/ 2 w 8"/>
                <a:gd name="T11" fmla="*/ 2 h 2"/>
                <a:gd name="T12" fmla="*/ 0 w 8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46486" y="5008476"/>
              <a:ext cx="14788" cy="6338"/>
            </a:xfrm>
            <a:custGeom>
              <a:avLst/>
              <a:gdLst>
                <a:gd name="T0" fmla="*/ 6 w 8"/>
                <a:gd name="T1" fmla="*/ 3 h 3"/>
                <a:gd name="T2" fmla="*/ 2 w 8"/>
                <a:gd name="T3" fmla="*/ 3 h 3"/>
                <a:gd name="T4" fmla="*/ 0 w 8"/>
                <a:gd name="T5" fmla="*/ 2 h 3"/>
                <a:gd name="T6" fmla="*/ 2 w 8"/>
                <a:gd name="T7" fmla="*/ 0 h 3"/>
                <a:gd name="T8" fmla="*/ 6 w 8"/>
                <a:gd name="T9" fmla="*/ 0 h 3"/>
                <a:gd name="T10" fmla="*/ 8 w 8"/>
                <a:gd name="T11" fmla="*/ 2 h 3"/>
                <a:gd name="T12" fmla="*/ 6 w 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">
                  <a:moveTo>
                    <a:pt x="6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2"/>
                    <a:pt x="7" y="3"/>
                    <a:pt x="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8036" y="5014814"/>
              <a:ext cx="33801" cy="6338"/>
            </a:xfrm>
            <a:custGeom>
              <a:avLst/>
              <a:gdLst>
                <a:gd name="T0" fmla="*/ 1 w 18"/>
                <a:gd name="T1" fmla="*/ 0 h 3"/>
                <a:gd name="T2" fmla="*/ 17 w 18"/>
                <a:gd name="T3" fmla="*/ 0 h 3"/>
                <a:gd name="T4" fmla="*/ 18 w 18"/>
                <a:gd name="T5" fmla="*/ 2 h 3"/>
                <a:gd name="T6" fmla="*/ 17 w 18"/>
                <a:gd name="T7" fmla="*/ 3 h 3"/>
                <a:gd name="T8" fmla="*/ 1 w 18"/>
                <a:gd name="T9" fmla="*/ 3 h 3"/>
                <a:gd name="T10" fmla="*/ 0 w 18"/>
                <a:gd name="T11" fmla="*/ 2 h 3"/>
                <a:gd name="T12" fmla="*/ 1 w 1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50711" y="4983126"/>
              <a:ext cx="8450" cy="23238"/>
            </a:xfrm>
            <a:custGeom>
              <a:avLst/>
              <a:gdLst>
                <a:gd name="T0" fmla="*/ 4 w 4"/>
                <a:gd name="T1" fmla="*/ 2 h 13"/>
                <a:gd name="T2" fmla="*/ 3 w 4"/>
                <a:gd name="T3" fmla="*/ 11 h 13"/>
                <a:gd name="T4" fmla="*/ 2 w 4"/>
                <a:gd name="T5" fmla="*/ 13 h 13"/>
                <a:gd name="T6" fmla="*/ 1 w 4"/>
                <a:gd name="T7" fmla="*/ 11 h 13"/>
                <a:gd name="T8" fmla="*/ 0 w 4"/>
                <a:gd name="T9" fmla="*/ 2 h 13"/>
                <a:gd name="T10" fmla="*/ 2 w 4"/>
                <a:gd name="T11" fmla="*/ 0 h 13"/>
                <a:gd name="T12" fmla="*/ 4 w 4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4" y="2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3"/>
                    <a:pt x="2" y="13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7229" y="3869831"/>
              <a:ext cx="21126" cy="35913"/>
            </a:xfrm>
            <a:custGeom>
              <a:avLst/>
              <a:gdLst>
                <a:gd name="T0" fmla="*/ 7 w 12"/>
                <a:gd name="T1" fmla="*/ 14 h 20"/>
                <a:gd name="T2" fmla="*/ 8 w 12"/>
                <a:gd name="T3" fmla="*/ 7 h 20"/>
                <a:gd name="T4" fmla="*/ 5 w 12"/>
                <a:gd name="T5" fmla="*/ 4 h 20"/>
                <a:gd name="T6" fmla="*/ 1 w 12"/>
                <a:gd name="T7" fmla="*/ 4 h 20"/>
                <a:gd name="T8" fmla="*/ 1 w 12"/>
                <a:gd name="T9" fmla="*/ 0 h 20"/>
                <a:gd name="T10" fmla="*/ 5 w 12"/>
                <a:gd name="T11" fmla="*/ 0 h 20"/>
                <a:gd name="T12" fmla="*/ 12 w 12"/>
                <a:gd name="T13" fmla="*/ 7 h 20"/>
                <a:gd name="T14" fmla="*/ 10 w 12"/>
                <a:gd name="T15" fmla="*/ 14 h 20"/>
                <a:gd name="T16" fmla="*/ 4 w 12"/>
                <a:gd name="T17" fmla="*/ 20 h 20"/>
                <a:gd name="T18" fmla="*/ 0 w 12"/>
                <a:gd name="T19" fmla="*/ 20 h 20"/>
                <a:gd name="T20" fmla="*/ 0 w 12"/>
                <a:gd name="T21" fmla="*/ 16 h 20"/>
                <a:gd name="T22" fmla="*/ 4 w 12"/>
                <a:gd name="T23" fmla="*/ 16 h 20"/>
                <a:gd name="T24" fmla="*/ 7 w 12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7" y="4"/>
                    <a:pt x="5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7"/>
                    <a:pt x="7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7" y="15"/>
                    <a:pt x="7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6952" y="3869831"/>
              <a:ext cx="23238" cy="35913"/>
            </a:xfrm>
            <a:custGeom>
              <a:avLst/>
              <a:gdLst>
                <a:gd name="T0" fmla="*/ 7 w 12"/>
                <a:gd name="T1" fmla="*/ 0 h 20"/>
                <a:gd name="T2" fmla="*/ 11 w 12"/>
                <a:gd name="T3" fmla="*/ 0 h 20"/>
                <a:gd name="T4" fmla="*/ 11 w 12"/>
                <a:gd name="T5" fmla="*/ 4 h 20"/>
                <a:gd name="T6" fmla="*/ 7 w 12"/>
                <a:gd name="T7" fmla="*/ 4 h 20"/>
                <a:gd name="T8" fmla="*/ 4 w 12"/>
                <a:gd name="T9" fmla="*/ 7 h 20"/>
                <a:gd name="T10" fmla="*/ 5 w 12"/>
                <a:gd name="T11" fmla="*/ 13 h 20"/>
                <a:gd name="T12" fmla="*/ 5 w 12"/>
                <a:gd name="T13" fmla="*/ 14 h 20"/>
                <a:gd name="T14" fmla="*/ 8 w 12"/>
                <a:gd name="T15" fmla="*/ 16 h 20"/>
                <a:gd name="T16" fmla="*/ 12 w 12"/>
                <a:gd name="T17" fmla="*/ 16 h 20"/>
                <a:gd name="T18" fmla="*/ 12 w 12"/>
                <a:gd name="T19" fmla="*/ 20 h 20"/>
                <a:gd name="T20" fmla="*/ 8 w 12"/>
                <a:gd name="T21" fmla="*/ 20 h 20"/>
                <a:gd name="T22" fmla="*/ 2 w 12"/>
                <a:gd name="T23" fmla="*/ 14 h 20"/>
                <a:gd name="T24" fmla="*/ 0 w 12"/>
                <a:gd name="T25" fmla="*/ 7 h 20"/>
                <a:gd name="T26" fmla="*/ 0 w 12"/>
                <a:gd name="T27" fmla="*/ 7 h 20"/>
                <a:gd name="T28" fmla="*/ 7 w 12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20">
                  <a:moveTo>
                    <a:pt x="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4"/>
                    <a:pt x="4" y="5"/>
                    <a:pt x="4" y="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7" y="16"/>
                    <a:pt x="8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20"/>
                    <a:pt x="2" y="17"/>
                    <a:pt x="2" y="1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92303" y="3865606"/>
              <a:ext cx="50701" cy="63375"/>
            </a:xfrm>
            <a:custGeom>
              <a:avLst/>
              <a:gdLst>
                <a:gd name="T0" fmla="*/ 26 w 27"/>
                <a:gd name="T1" fmla="*/ 25 h 34"/>
                <a:gd name="T2" fmla="*/ 17 w 27"/>
                <a:gd name="T3" fmla="*/ 34 h 34"/>
                <a:gd name="T4" fmla="*/ 10 w 27"/>
                <a:gd name="T5" fmla="*/ 34 h 34"/>
                <a:gd name="T6" fmla="*/ 1 w 27"/>
                <a:gd name="T7" fmla="*/ 25 h 34"/>
                <a:gd name="T8" fmla="*/ 0 w 27"/>
                <a:gd name="T9" fmla="*/ 0 h 34"/>
                <a:gd name="T10" fmla="*/ 27 w 27"/>
                <a:gd name="T11" fmla="*/ 0 h 34"/>
                <a:gd name="T12" fmla="*/ 26 w 27"/>
                <a:gd name="T13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4">
                  <a:moveTo>
                    <a:pt x="26" y="25"/>
                  </a:moveTo>
                  <a:cubicBezTo>
                    <a:pt x="26" y="30"/>
                    <a:pt x="22" y="34"/>
                    <a:pt x="17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4"/>
                    <a:pt x="1" y="30"/>
                    <a:pt x="1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09203" y="3931094"/>
              <a:ext cx="16900" cy="6338"/>
            </a:xfrm>
            <a:custGeom>
              <a:avLst/>
              <a:gdLst>
                <a:gd name="T0" fmla="*/ 0 w 9"/>
                <a:gd name="T1" fmla="*/ 1 h 3"/>
                <a:gd name="T2" fmla="*/ 1 w 9"/>
                <a:gd name="T3" fmla="*/ 0 h 3"/>
                <a:gd name="T4" fmla="*/ 8 w 9"/>
                <a:gd name="T5" fmla="*/ 0 h 3"/>
                <a:gd name="T6" fmla="*/ 9 w 9"/>
                <a:gd name="T7" fmla="*/ 1 h 3"/>
                <a:gd name="T8" fmla="*/ 8 w 9"/>
                <a:gd name="T9" fmla="*/ 3 h 3"/>
                <a:gd name="T10" fmla="*/ 1 w 9"/>
                <a:gd name="T11" fmla="*/ 3 h 3"/>
                <a:gd name="T12" fmla="*/ 0 w 9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09203" y="3975457"/>
              <a:ext cx="16900" cy="6338"/>
            </a:xfrm>
            <a:custGeom>
              <a:avLst/>
              <a:gdLst>
                <a:gd name="T0" fmla="*/ 8 w 9"/>
                <a:gd name="T1" fmla="*/ 3 h 3"/>
                <a:gd name="T2" fmla="*/ 1 w 9"/>
                <a:gd name="T3" fmla="*/ 3 h 3"/>
                <a:gd name="T4" fmla="*/ 0 w 9"/>
                <a:gd name="T5" fmla="*/ 1 h 3"/>
                <a:gd name="T6" fmla="*/ 1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8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96528" y="3983907"/>
              <a:ext cx="44364" cy="8450"/>
            </a:xfrm>
            <a:custGeom>
              <a:avLst/>
              <a:gdLst>
                <a:gd name="T0" fmla="*/ 1 w 24"/>
                <a:gd name="T1" fmla="*/ 0 h 4"/>
                <a:gd name="T2" fmla="*/ 22 w 24"/>
                <a:gd name="T3" fmla="*/ 0 h 4"/>
                <a:gd name="T4" fmla="*/ 24 w 24"/>
                <a:gd name="T5" fmla="*/ 2 h 4"/>
                <a:gd name="T6" fmla="*/ 22 w 24"/>
                <a:gd name="T7" fmla="*/ 4 h 4"/>
                <a:gd name="T8" fmla="*/ 1 w 24"/>
                <a:gd name="T9" fmla="*/ 4 h 4"/>
                <a:gd name="T10" fmla="*/ 0 w 24"/>
                <a:gd name="T11" fmla="*/ 2 h 4"/>
                <a:gd name="T12" fmla="*/ 1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1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3428" y="3941657"/>
              <a:ext cx="8450" cy="29575"/>
            </a:xfrm>
            <a:custGeom>
              <a:avLst/>
              <a:gdLst>
                <a:gd name="T0" fmla="*/ 5 w 5"/>
                <a:gd name="T1" fmla="*/ 2 h 17"/>
                <a:gd name="T2" fmla="*/ 4 w 5"/>
                <a:gd name="T3" fmla="*/ 15 h 17"/>
                <a:gd name="T4" fmla="*/ 2 w 5"/>
                <a:gd name="T5" fmla="*/ 17 h 17"/>
                <a:gd name="T6" fmla="*/ 1 w 5"/>
                <a:gd name="T7" fmla="*/ 15 h 17"/>
                <a:gd name="T8" fmla="*/ 0 w 5"/>
                <a:gd name="T9" fmla="*/ 2 h 17"/>
                <a:gd name="T10" fmla="*/ 2 w 5"/>
                <a:gd name="T11" fmla="*/ 0 h 17"/>
                <a:gd name="T12" fmla="*/ 5 w 5"/>
                <a:gd name="T1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7">
                  <a:moveTo>
                    <a:pt x="5" y="2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7"/>
                    <a:pt x="2" y="17"/>
                  </a:cubicBezTo>
                  <a:cubicBezTo>
                    <a:pt x="1" y="17"/>
                    <a:pt x="1" y="16"/>
                    <a:pt x="1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39505" y="3749418"/>
              <a:ext cx="23238" cy="38025"/>
            </a:xfrm>
            <a:custGeom>
              <a:avLst/>
              <a:gdLst>
                <a:gd name="T0" fmla="*/ 7 w 13"/>
                <a:gd name="T1" fmla="*/ 13 h 20"/>
                <a:gd name="T2" fmla="*/ 9 w 13"/>
                <a:gd name="T3" fmla="*/ 6 h 20"/>
                <a:gd name="T4" fmla="*/ 6 w 13"/>
                <a:gd name="T5" fmla="*/ 3 h 20"/>
                <a:gd name="T6" fmla="*/ 2 w 13"/>
                <a:gd name="T7" fmla="*/ 3 h 20"/>
                <a:gd name="T8" fmla="*/ 2 w 13"/>
                <a:gd name="T9" fmla="*/ 0 h 20"/>
                <a:gd name="T10" fmla="*/ 6 w 13"/>
                <a:gd name="T11" fmla="*/ 0 h 20"/>
                <a:gd name="T12" fmla="*/ 13 w 13"/>
                <a:gd name="T13" fmla="*/ 6 h 20"/>
                <a:gd name="T14" fmla="*/ 11 w 13"/>
                <a:gd name="T15" fmla="*/ 13 h 20"/>
                <a:gd name="T16" fmla="*/ 4 w 13"/>
                <a:gd name="T17" fmla="*/ 20 h 20"/>
                <a:gd name="T18" fmla="*/ 0 w 13"/>
                <a:gd name="T19" fmla="*/ 20 h 20"/>
                <a:gd name="T20" fmla="*/ 0 w 13"/>
                <a:gd name="T21" fmla="*/ 16 h 20"/>
                <a:gd name="T22" fmla="*/ 4 w 13"/>
                <a:gd name="T23" fmla="*/ 16 h 20"/>
                <a:gd name="T24" fmla="*/ 7 w 13"/>
                <a:gd name="T25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20">
                  <a:moveTo>
                    <a:pt x="7" y="13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7" y="3"/>
                    <a:pt x="6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7"/>
                    <a:pt x="8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7" y="14"/>
                    <a:pt x="7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1340" y="3749418"/>
              <a:ext cx="23238" cy="38025"/>
            </a:xfrm>
            <a:custGeom>
              <a:avLst/>
              <a:gdLst>
                <a:gd name="T0" fmla="*/ 6 w 12"/>
                <a:gd name="T1" fmla="*/ 0 h 20"/>
                <a:gd name="T2" fmla="*/ 10 w 12"/>
                <a:gd name="T3" fmla="*/ 0 h 20"/>
                <a:gd name="T4" fmla="*/ 10 w 12"/>
                <a:gd name="T5" fmla="*/ 3 h 20"/>
                <a:gd name="T6" fmla="*/ 6 w 12"/>
                <a:gd name="T7" fmla="*/ 3 h 20"/>
                <a:gd name="T8" fmla="*/ 3 w 12"/>
                <a:gd name="T9" fmla="*/ 6 h 20"/>
                <a:gd name="T10" fmla="*/ 5 w 12"/>
                <a:gd name="T11" fmla="*/ 12 h 20"/>
                <a:gd name="T12" fmla="*/ 5 w 12"/>
                <a:gd name="T13" fmla="*/ 13 h 20"/>
                <a:gd name="T14" fmla="*/ 8 w 12"/>
                <a:gd name="T15" fmla="*/ 16 h 20"/>
                <a:gd name="T16" fmla="*/ 12 w 12"/>
                <a:gd name="T17" fmla="*/ 16 h 20"/>
                <a:gd name="T18" fmla="*/ 12 w 12"/>
                <a:gd name="T19" fmla="*/ 20 h 20"/>
                <a:gd name="T20" fmla="*/ 8 w 12"/>
                <a:gd name="T21" fmla="*/ 20 h 20"/>
                <a:gd name="T22" fmla="*/ 1 w 12"/>
                <a:gd name="T23" fmla="*/ 13 h 20"/>
                <a:gd name="T24" fmla="*/ 0 w 12"/>
                <a:gd name="T25" fmla="*/ 7 h 20"/>
                <a:gd name="T26" fmla="*/ 0 w 12"/>
                <a:gd name="T27" fmla="*/ 6 h 20"/>
                <a:gd name="T28" fmla="*/ 6 w 12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20">
                  <a:moveTo>
                    <a:pt x="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3" y="5"/>
                    <a:pt x="3" y="6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6" y="16"/>
                    <a:pt x="8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0"/>
                    <a:pt x="1" y="17"/>
                    <a:pt x="1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6691" y="3745193"/>
              <a:ext cx="50701" cy="61263"/>
            </a:xfrm>
            <a:custGeom>
              <a:avLst/>
              <a:gdLst>
                <a:gd name="T0" fmla="*/ 26 w 27"/>
                <a:gd name="T1" fmla="*/ 25 h 34"/>
                <a:gd name="T2" fmla="*/ 17 w 27"/>
                <a:gd name="T3" fmla="*/ 34 h 34"/>
                <a:gd name="T4" fmla="*/ 9 w 27"/>
                <a:gd name="T5" fmla="*/ 34 h 34"/>
                <a:gd name="T6" fmla="*/ 0 w 27"/>
                <a:gd name="T7" fmla="*/ 25 h 34"/>
                <a:gd name="T8" fmla="*/ 0 w 27"/>
                <a:gd name="T9" fmla="*/ 0 h 34"/>
                <a:gd name="T10" fmla="*/ 27 w 27"/>
                <a:gd name="T11" fmla="*/ 0 h 34"/>
                <a:gd name="T12" fmla="*/ 26 w 27"/>
                <a:gd name="T13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4">
                  <a:moveTo>
                    <a:pt x="26" y="25"/>
                  </a:moveTo>
                  <a:cubicBezTo>
                    <a:pt x="26" y="30"/>
                    <a:pt x="22" y="34"/>
                    <a:pt x="17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4"/>
                    <a:pt x="0" y="30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1479" y="3810681"/>
              <a:ext cx="19013" cy="6338"/>
            </a:xfrm>
            <a:custGeom>
              <a:avLst/>
              <a:gdLst>
                <a:gd name="T0" fmla="*/ 0 w 10"/>
                <a:gd name="T1" fmla="*/ 2 h 3"/>
                <a:gd name="T2" fmla="*/ 2 w 10"/>
                <a:gd name="T3" fmla="*/ 0 h 3"/>
                <a:gd name="T4" fmla="*/ 8 w 10"/>
                <a:gd name="T5" fmla="*/ 0 h 3"/>
                <a:gd name="T6" fmla="*/ 10 w 10"/>
                <a:gd name="T7" fmla="*/ 2 h 3"/>
                <a:gd name="T8" fmla="*/ 8 w 10"/>
                <a:gd name="T9" fmla="*/ 3 h 3"/>
                <a:gd name="T10" fmla="*/ 2 w 10"/>
                <a:gd name="T11" fmla="*/ 3 h 3"/>
                <a:gd name="T12" fmla="*/ 0 w 10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1479" y="3855044"/>
              <a:ext cx="19013" cy="4225"/>
            </a:xfrm>
            <a:custGeom>
              <a:avLst/>
              <a:gdLst>
                <a:gd name="T0" fmla="*/ 8 w 10"/>
                <a:gd name="T1" fmla="*/ 3 h 3"/>
                <a:gd name="T2" fmla="*/ 2 w 10"/>
                <a:gd name="T3" fmla="*/ 3 h 3"/>
                <a:gd name="T4" fmla="*/ 0 w 10"/>
                <a:gd name="T5" fmla="*/ 2 h 3"/>
                <a:gd name="T6" fmla="*/ 2 w 10"/>
                <a:gd name="T7" fmla="*/ 0 h 3"/>
                <a:gd name="T8" fmla="*/ 8 w 10"/>
                <a:gd name="T9" fmla="*/ 0 h 3"/>
                <a:gd name="T10" fmla="*/ 10 w 10"/>
                <a:gd name="T11" fmla="*/ 2 h 3"/>
                <a:gd name="T12" fmla="*/ 8 w 1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">
                  <a:moveTo>
                    <a:pt x="8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3"/>
                    <a:pt x="9" y="3"/>
                    <a:pt x="8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8804" y="3865606"/>
              <a:ext cx="44364" cy="6338"/>
            </a:xfrm>
            <a:custGeom>
              <a:avLst/>
              <a:gdLst>
                <a:gd name="T0" fmla="*/ 2 w 24"/>
                <a:gd name="T1" fmla="*/ 0 h 3"/>
                <a:gd name="T2" fmla="*/ 22 w 24"/>
                <a:gd name="T3" fmla="*/ 0 h 3"/>
                <a:gd name="T4" fmla="*/ 24 w 24"/>
                <a:gd name="T5" fmla="*/ 1 h 3"/>
                <a:gd name="T6" fmla="*/ 22 w 24"/>
                <a:gd name="T7" fmla="*/ 3 h 3"/>
                <a:gd name="T8" fmla="*/ 2 w 24"/>
                <a:gd name="T9" fmla="*/ 3 h 3"/>
                <a:gd name="T10" fmla="*/ 0 w 24"/>
                <a:gd name="T11" fmla="*/ 1 h 3"/>
                <a:gd name="T12" fmla="*/ 2 w 2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">
                  <a:moveTo>
                    <a:pt x="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4" y="2"/>
                    <a:pt x="23" y="3"/>
                    <a:pt x="2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5704" y="3819131"/>
              <a:ext cx="10563" cy="31688"/>
            </a:xfrm>
            <a:custGeom>
              <a:avLst/>
              <a:gdLst>
                <a:gd name="T0" fmla="*/ 6 w 6"/>
                <a:gd name="T1" fmla="*/ 2 h 17"/>
                <a:gd name="T2" fmla="*/ 5 w 6"/>
                <a:gd name="T3" fmla="*/ 15 h 17"/>
                <a:gd name="T4" fmla="*/ 3 w 6"/>
                <a:gd name="T5" fmla="*/ 17 h 17"/>
                <a:gd name="T6" fmla="*/ 1 w 6"/>
                <a:gd name="T7" fmla="*/ 15 h 17"/>
                <a:gd name="T8" fmla="*/ 0 w 6"/>
                <a:gd name="T9" fmla="*/ 2 h 17"/>
                <a:gd name="T10" fmla="*/ 3 w 6"/>
                <a:gd name="T11" fmla="*/ 0 h 17"/>
                <a:gd name="T12" fmla="*/ 6 w 6"/>
                <a:gd name="T1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7">
                  <a:moveTo>
                    <a:pt x="6" y="2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7"/>
                    <a:pt x="3" y="17"/>
                  </a:cubicBezTo>
                  <a:cubicBezTo>
                    <a:pt x="2" y="17"/>
                    <a:pt x="1" y="16"/>
                    <a:pt x="1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4610" y="5838694"/>
              <a:ext cx="23238" cy="27463"/>
            </a:xfrm>
            <a:custGeom>
              <a:avLst/>
              <a:gdLst>
                <a:gd name="T0" fmla="*/ 9 w 13"/>
                <a:gd name="T1" fmla="*/ 9 h 16"/>
                <a:gd name="T2" fmla="*/ 7 w 13"/>
                <a:gd name="T3" fmla="*/ 4 h 16"/>
                <a:gd name="T4" fmla="*/ 4 w 13"/>
                <a:gd name="T5" fmla="*/ 4 h 16"/>
                <a:gd name="T6" fmla="*/ 2 w 13"/>
                <a:gd name="T7" fmla="*/ 5 h 16"/>
                <a:gd name="T8" fmla="*/ 0 w 13"/>
                <a:gd name="T9" fmla="*/ 3 h 16"/>
                <a:gd name="T10" fmla="*/ 3 w 13"/>
                <a:gd name="T11" fmla="*/ 1 h 16"/>
                <a:gd name="T12" fmla="*/ 10 w 13"/>
                <a:gd name="T13" fmla="*/ 2 h 16"/>
                <a:gd name="T14" fmla="*/ 12 w 13"/>
                <a:gd name="T15" fmla="*/ 7 h 16"/>
                <a:gd name="T16" fmla="*/ 10 w 13"/>
                <a:gd name="T17" fmla="*/ 14 h 16"/>
                <a:gd name="T18" fmla="*/ 8 w 13"/>
                <a:gd name="T19" fmla="*/ 16 h 16"/>
                <a:gd name="T20" fmla="*/ 6 w 13"/>
                <a:gd name="T21" fmla="*/ 14 h 16"/>
                <a:gd name="T22" fmla="*/ 9 w 13"/>
                <a:gd name="T23" fmla="*/ 12 h 16"/>
                <a:gd name="T24" fmla="*/ 9 w 13"/>
                <a:gd name="T2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6">
                  <a:moveTo>
                    <a:pt x="9" y="9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5" y="3"/>
                    <a:pt x="4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10"/>
                    <a:pt x="13" y="13"/>
                    <a:pt x="10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0"/>
                    <a:pt x="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6021" y="5870382"/>
              <a:ext cx="27463" cy="27463"/>
            </a:xfrm>
            <a:custGeom>
              <a:avLst/>
              <a:gdLst>
                <a:gd name="T0" fmla="*/ 3 w 15"/>
                <a:gd name="T1" fmla="*/ 1 h 15"/>
                <a:gd name="T2" fmla="*/ 5 w 15"/>
                <a:gd name="T3" fmla="*/ 0 h 15"/>
                <a:gd name="T4" fmla="*/ 7 w 15"/>
                <a:gd name="T5" fmla="*/ 2 h 15"/>
                <a:gd name="T6" fmla="*/ 4 w 15"/>
                <a:gd name="T7" fmla="*/ 4 h 15"/>
                <a:gd name="T8" fmla="*/ 4 w 15"/>
                <a:gd name="T9" fmla="*/ 7 h 15"/>
                <a:gd name="T10" fmla="*/ 7 w 15"/>
                <a:gd name="T11" fmla="*/ 10 h 15"/>
                <a:gd name="T12" fmla="*/ 8 w 15"/>
                <a:gd name="T13" fmla="*/ 10 h 15"/>
                <a:gd name="T14" fmla="*/ 11 w 15"/>
                <a:gd name="T15" fmla="*/ 11 h 15"/>
                <a:gd name="T16" fmla="*/ 13 w 15"/>
                <a:gd name="T17" fmla="*/ 9 h 15"/>
                <a:gd name="T18" fmla="*/ 15 w 15"/>
                <a:gd name="T19" fmla="*/ 11 h 15"/>
                <a:gd name="T20" fmla="*/ 12 w 15"/>
                <a:gd name="T21" fmla="*/ 13 h 15"/>
                <a:gd name="T22" fmla="*/ 5 w 15"/>
                <a:gd name="T23" fmla="*/ 12 h 15"/>
                <a:gd name="T24" fmla="*/ 1 w 15"/>
                <a:gd name="T25" fmla="*/ 9 h 15"/>
                <a:gd name="T26" fmla="*/ 1 w 15"/>
                <a:gd name="T27" fmla="*/ 9 h 15"/>
                <a:gd name="T28" fmla="*/ 3 w 15"/>
                <a:gd name="T2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5">
                  <a:moveTo>
                    <a:pt x="3" y="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6"/>
                    <a:pt x="4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5"/>
                    <a:pt x="7" y="14"/>
                    <a:pt x="5" y="1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0" y="3"/>
                    <a:pt x="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8696" y="5842919"/>
              <a:ext cx="52814" cy="57038"/>
            </a:xfrm>
            <a:custGeom>
              <a:avLst/>
              <a:gdLst>
                <a:gd name="T0" fmla="*/ 27 w 29"/>
                <a:gd name="T1" fmla="*/ 16 h 31"/>
                <a:gd name="T2" fmla="*/ 26 w 29"/>
                <a:gd name="T3" fmla="*/ 25 h 31"/>
                <a:gd name="T4" fmla="*/ 21 w 29"/>
                <a:gd name="T5" fmla="*/ 29 h 31"/>
                <a:gd name="T6" fmla="*/ 12 w 29"/>
                <a:gd name="T7" fmla="*/ 27 h 31"/>
                <a:gd name="T8" fmla="*/ 0 w 29"/>
                <a:gd name="T9" fmla="*/ 12 h 31"/>
                <a:gd name="T10" fmla="*/ 17 w 29"/>
                <a:gd name="T11" fmla="*/ 0 h 31"/>
                <a:gd name="T12" fmla="*/ 27 w 29"/>
                <a:gd name="T13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1">
                  <a:moveTo>
                    <a:pt x="27" y="16"/>
                  </a:moveTo>
                  <a:cubicBezTo>
                    <a:pt x="29" y="19"/>
                    <a:pt x="29" y="23"/>
                    <a:pt x="26" y="25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8" y="31"/>
                    <a:pt x="14" y="30"/>
                    <a:pt x="12" y="2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27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6722" y="5891507"/>
              <a:ext cx="12675" cy="10563"/>
            </a:xfrm>
            <a:custGeom>
              <a:avLst/>
              <a:gdLst>
                <a:gd name="T0" fmla="*/ 1 w 7"/>
                <a:gd name="T1" fmla="*/ 5 h 6"/>
                <a:gd name="T2" fmla="*/ 1 w 7"/>
                <a:gd name="T3" fmla="*/ 3 h 6"/>
                <a:gd name="T4" fmla="*/ 5 w 7"/>
                <a:gd name="T5" fmla="*/ 1 h 6"/>
                <a:gd name="T6" fmla="*/ 7 w 7"/>
                <a:gd name="T7" fmla="*/ 1 h 6"/>
                <a:gd name="T8" fmla="*/ 7 w 7"/>
                <a:gd name="T9" fmla="*/ 3 h 6"/>
                <a:gd name="T10" fmla="*/ 3 w 7"/>
                <a:gd name="T11" fmla="*/ 6 h 6"/>
                <a:gd name="T12" fmla="*/ 1 w 7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5"/>
                    <a:pt x="1" y="4"/>
                    <a:pt x="1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1" y="6"/>
                    <a:pt x="1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5735" y="5918970"/>
              <a:ext cx="14788" cy="10563"/>
            </a:xfrm>
            <a:custGeom>
              <a:avLst/>
              <a:gdLst>
                <a:gd name="T0" fmla="*/ 6 w 7"/>
                <a:gd name="T1" fmla="*/ 3 h 6"/>
                <a:gd name="T2" fmla="*/ 2 w 7"/>
                <a:gd name="T3" fmla="*/ 6 h 6"/>
                <a:gd name="T4" fmla="*/ 0 w 7"/>
                <a:gd name="T5" fmla="*/ 5 h 6"/>
                <a:gd name="T6" fmla="*/ 1 w 7"/>
                <a:gd name="T7" fmla="*/ 4 h 6"/>
                <a:gd name="T8" fmla="*/ 5 w 7"/>
                <a:gd name="T9" fmla="*/ 1 h 6"/>
                <a:gd name="T10" fmla="*/ 7 w 7"/>
                <a:gd name="T11" fmla="*/ 1 h 6"/>
                <a:gd name="T12" fmla="*/ 6 w 7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3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3623" y="5921082"/>
              <a:ext cx="29576" cy="21125"/>
            </a:xfrm>
            <a:custGeom>
              <a:avLst/>
              <a:gdLst>
                <a:gd name="T0" fmla="*/ 1 w 16"/>
                <a:gd name="T1" fmla="*/ 9 h 12"/>
                <a:gd name="T2" fmla="*/ 14 w 16"/>
                <a:gd name="T3" fmla="*/ 0 h 12"/>
                <a:gd name="T4" fmla="*/ 16 w 16"/>
                <a:gd name="T5" fmla="*/ 1 h 12"/>
                <a:gd name="T6" fmla="*/ 15 w 16"/>
                <a:gd name="T7" fmla="*/ 2 h 12"/>
                <a:gd name="T8" fmla="*/ 2 w 16"/>
                <a:gd name="T9" fmla="*/ 11 h 12"/>
                <a:gd name="T10" fmla="*/ 1 w 16"/>
                <a:gd name="T11" fmla="*/ 11 h 12"/>
                <a:gd name="T12" fmla="*/ 1 w 16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1" y="9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1" y="12"/>
                    <a:pt x="1" y="11"/>
                  </a:cubicBezTo>
                  <a:cubicBezTo>
                    <a:pt x="0" y="10"/>
                    <a:pt x="0" y="10"/>
                    <a:pt x="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3060" y="5899957"/>
              <a:ext cx="19013" cy="21125"/>
            </a:xfrm>
            <a:custGeom>
              <a:avLst/>
              <a:gdLst>
                <a:gd name="T0" fmla="*/ 4 w 10"/>
                <a:gd name="T1" fmla="*/ 1 h 11"/>
                <a:gd name="T2" fmla="*/ 9 w 10"/>
                <a:gd name="T3" fmla="*/ 9 h 11"/>
                <a:gd name="T4" fmla="*/ 9 w 10"/>
                <a:gd name="T5" fmla="*/ 11 h 11"/>
                <a:gd name="T6" fmla="*/ 7 w 10"/>
                <a:gd name="T7" fmla="*/ 10 h 11"/>
                <a:gd name="T8" fmla="*/ 1 w 10"/>
                <a:gd name="T9" fmla="*/ 3 h 11"/>
                <a:gd name="T10" fmla="*/ 2 w 10"/>
                <a:gd name="T11" fmla="*/ 1 h 11"/>
                <a:gd name="T12" fmla="*/ 4 w 10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4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9" y="10"/>
                    <a:pt x="9" y="11"/>
                  </a:cubicBezTo>
                  <a:cubicBezTo>
                    <a:pt x="8" y="11"/>
                    <a:pt x="7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0"/>
                    <a:pt x="4" y="0"/>
                    <a:pt x="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6822" y="4459223"/>
              <a:ext cx="29576" cy="46475"/>
            </a:xfrm>
            <a:custGeom>
              <a:avLst/>
              <a:gdLst>
                <a:gd name="T0" fmla="*/ 9 w 16"/>
                <a:gd name="T1" fmla="*/ 16 h 25"/>
                <a:gd name="T2" fmla="*/ 11 w 16"/>
                <a:gd name="T3" fmla="*/ 8 h 25"/>
                <a:gd name="T4" fmla="*/ 7 w 16"/>
                <a:gd name="T5" fmla="*/ 4 h 25"/>
                <a:gd name="T6" fmla="*/ 2 w 16"/>
                <a:gd name="T7" fmla="*/ 4 h 25"/>
                <a:gd name="T8" fmla="*/ 2 w 16"/>
                <a:gd name="T9" fmla="*/ 0 h 25"/>
                <a:gd name="T10" fmla="*/ 7 w 16"/>
                <a:gd name="T11" fmla="*/ 0 h 25"/>
                <a:gd name="T12" fmla="*/ 16 w 16"/>
                <a:gd name="T13" fmla="*/ 8 h 25"/>
                <a:gd name="T14" fmla="*/ 14 w 16"/>
                <a:gd name="T15" fmla="*/ 17 h 25"/>
                <a:gd name="T16" fmla="*/ 5 w 16"/>
                <a:gd name="T17" fmla="*/ 25 h 25"/>
                <a:gd name="T18" fmla="*/ 0 w 16"/>
                <a:gd name="T19" fmla="*/ 25 h 25"/>
                <a:gd name="T20" fmla="*/ 0 w 16"/>
                <a:gd name="T21" fmla="*/ 20 h 25"/>
                <a:gd name="T22" fmla="*/ 5 w 16"/>
                <a:gd name="T23" fmla="*/ 20 h 25"/>
                <a:gd name="T24" fmla="*/ 9 w 16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5">
                  <a:moveTo>
                    <a:pt x="9" y="16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9" y="4"/>
                    <a:pt x="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21"/>
                    <a:pt x="10" y="25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9" y="18"/>
                    <a:pt x="9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7531" y="4459223"/>
              <a:ext cx="27463" cy="46475"/>
            </a:xfrm>
            <a:custGeom>
              <a:avLst/>
              <a:gdLst>
                <a:gd name="T0" fmla="*/ 8 w 15"/>
                <a:gd name="T1" fmla="*/ 0 h 25"/>
                <a:gd name="T2" fmla="*/ 13 w 15"/>
                <a:gd name="T3" fmla="*/ 0 h 25"/>
                <a:gd name="T4" fmla="*/ 13 w 15"/>
                <a:gd name="T5" fmla="*/ 4 h 25"/>
                <a:gd name="T6" fmla="*/ 8 w 15"/>
                <a:gd name="T7" fmla="*/ 4 h 25"/>
                <a:gd name="T8" fmla="*/ 5 w 15"/>
                <a:gd name="T9" fmla="*/ 8 h 25"/>
                <a:gd name="T10" fmla="*/ 7 w 15"/>
                <a:gd name="T11" fmla="*/ 16 h 25"/>
                <a:gd name="T12" fmla="*/ 7 w 15"/>
                <a:gd name="T13" fmla="*/ 16 h 25"/>
                <a:gd name="T14" fmla="*/ 10 w 15"/>
                <a:gd name="T15" fmla="*/ 20 h 25"/>
                <a:gd name="T16" fmla="*/ 15 w 15"/>
                <a:gd name="T17" fmla="*/ 20 h 25"/>
                <a:gd name="T18" fmla="*/ 15 w 15"/>
                <a:gd name="T19" fmla="*/ 25 h 25"/>
                <a:gd name="T20" fmla="*/ 10 w 15"/>
                <a:gd name="T21" fmla="*/ 25 h 25"/>
                <a:gd name="T22" fmla="*/ 2 w 15"/>
                <a:gd name="T23" fmla="*/ 17 h 25"/>
                <a:gd name="T24" fmla="*/ 0 w 15"/>
                <a:gd name="T25" fmla="*/ 8 h 25"/>
                <a:gd name="T26" fmla="*/ 0 w 15"/>
                <a:gd name="T27" fmla="*/ 8 h 25"/>
                <a:gd name="T28" fmla="*/ 8 w 15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5">
                  <a:moveTo>
                    <a:pt x="8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5" y="6"/>
                    <a:pt x="5" y="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8"/>
                    <a:pt x="9" y="20"/>
                    <a:pt x="10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6" y="25"/>
                    <a:pt x="2" y="21"/>
                    <a:pt x="2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1332" y="4454998"/>
              <a:ext cx="61264" cy="76051"/>
            </a:xfrm>
            <a:custGeom>
              <a:avLst/>
              <a:gdLst>
                <a:gd name="T0" fmla="*/ 33 w 34"/>
                <a:gd name="T1" fmla="*/ 31 h 42"/>
                <a:gd name="T2" fmla="*/ 22 w 34"/>
                <a:gd name="T3" fmla="*/ 42 h 42"/>
                <a:gd name="T4" fmla="*/ 12 w 34"/>
                <a:gd name="T5" fmla="*/ 42 h 42"/>
                <a:gd name="T6" fmla="*/ 1 w 34"/>
                <a:gd name="T7" fmla="*/ 31 h 42"/>
                <a:gd name="T8" fmla="*/ 0 w 34"/>
                <a:gd name="T9" fmla="*/ 0 h 42"/>
                <a:gd name="T10" fmla="*/ 34 w 34"/>
                <a:gd name="T11" fmla="*/ 0 h 42"/>
                <a:gd name="T12" fmla="*/ 33 w 34"/>
                <a:gd name="T13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2">
                  <a:moveTo>
                    <a:pt x="33" y="31"/>
                  </a:moveTo>
                  <a:cubicBezTo>
                    <a:pt x="33" y="37"/>
                    <a:pt x="28" y="42"/>
                    <a:pt x="2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6" y="42"/>
                    <a:pt x="1" y="37"/>
                    <a:pt x="1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0345" y="4537386"/>
              <a:ext cx="23238" cy="6338"/>
            </a:xfrm>
            <a:custGeom>
              <a:avLst/>
              <a:gdLst>
                <a:gd name="T0" fmla="*/ 0 w 12"/>
                <a:gd name="T1" fmla="*/ 2 h 4"/>
                <a:gd name="T2" fmla="*/ 2 w 12"/>
                <a:gd name="T3" fmla="*/ 0 h 4"/>
                <a:gd name="T4" fmla="*/ 10 w 12"/>
                <a:gd name="T5" fmla="*/ 0 h 4"/>
                <a:gd name="T6" fmla="*/ 12 w 12"/>
                <a:gd name="T7" fmla="*/ 2 h 4"/>
                <a:gd name="T8" fmla="*/ 10 w 12"/>
                <a:gd name="T9" fmla="*/ 4 h 4"/>
                <a:gd name="T10" fmla="*/ 2 w 12"/>
                <a:gd name="T11" fmla="*/ 4 h 4"/>
                <a:gd name="T12" fmla="*/ 0 w 1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0345" y="4592311"/>
              <a:ext cx="23238" cy="8450"/>
            </a:xfrm>
            <a:custGeom>
              <a:avLst/>
              <a:gdLst>
                <a:gd name="T0" fmla="*/ 10 w 12"/>
                <a:gd name="T1" fmla="*/ 5 h 5"/>
                <a:gd name="T2" fmla="*/ 2 w 12"/>
                <a:gd name="T3" fmla="*/ 5 h 5"/>
                <a:gd name="T4" fmla="*/ 0 w 12"/>
                <a:gd name="T5" fmla="*/ 3 h 5"/>
                <a:gd name="T6" fmla="*/ 2 w 12"/>
                <a:gd name="T7" fmla="*/ 0 h 5"/>
                <a:gd name="T8" fmla="*/ 10 w 12"/>
                <a:gd name="T9" fmla="*/ 0 h 5"/>
                <a:gd name="T10" fmla="*/ 12 w 12"/>
                <a:gd name="T11" fmla="*/ 3 h 5"/>
                <a:gd name="T12" fmla="*/ 10 w 1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">
                  <a:moveTo>
                    <a:pt x="10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2" y="4"/>
                    <a:pt x="11" y="5"/>
                    <a:pt x="10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3445" y="4607099"/>
              <a:ext cx="54927" cy="6338"/>
            </a:xfrm>
            <a:custGeom>
              <a:avLst/>
              <a:gdLst>
                <a:gd name="T0" fmla="*/ 2 w 30"/>
                <a:gd name="T1" fmla="*/ 0 h 4"/>
                <a:gd name="T2" fmla="*/ 28 w 30"/>
                <a:gd name="T3" fmla="*/ 0 h 4"/>
                <a:gd name="T4" fmla="*/ 30 w 30"/>
                <a:gd name="T5" fmla="*/ 2 h 4"/>
                <a:gd name="T6" fmla="*/ 28 w 30"/>
                <a:gd name="T7" fmla="*/ 4 h 4"/>
                <a:gd name="T8" fmla="*/ 2 w 30"/>
                <a:gd name="T9" fmla="*/ 4 h 4"/>
                <a:gd name="T10" fmla="*/ 0 w 30"/>
                <a:gd name="T11" fmla="*/ 2 h 4"/>
                <a:gd name="T12" fmla="*/ 2 w 3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4570" y="4550061"/>
              <a:ext cx="14788" cy="38025"/>
            </a:xfrm>
            <a:custGeom>
              <a:avLst/>
              <a:gdLst>
                <a:gd name="T0" fmla="*/ 8 w 8"/>
                <a:gd name="T1" fmla="*/ 2 h 21"/>
                <a:gd name="T2" fmla="*/ 6 w 8"/>
                <a:gd name="T3" fmla="*/ 18 h 21"/>
                <a:gd name="T4" fmla="*/ 4 w 8"/>
                <a:gd name="T5" fmla="*/ 21 h 21"/>
                <a:gd name="T6" fmla="*/ 1 w 8"/>
                <a:gd name="T7" fmla="*/ 18 h 21"/>
                <a:gd name="T8" fmla="*/ 0 w 8"/>
                <a:gd name="T9" fmla="*/ 2 h 21"/>
                <a:gd name="T10" fmla="*/ 4 w 8"/>
                <a:gd name="T11" fmla="*/ 0 h 21"/>
                <a:gd name="T12" fmla="*/ 8 w 8"/>
                <a:gd name="T13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">
                  <a:moveTo>
                    <a:pt x="8" y="2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5" y="21"/>
                    <a:pt x="4" y="21"/>
                  </a:cubicBezTo>
                  <a:cubicBezTo>
                    <a:pt x="3" y="21"/>
                    <a:pt x="1" y="19"/>
                    <a:pt x="1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3" y="0"/>
                    <a:pt x="4" y="0"/>
                  </a:cubicBezTo>
                  <a:cubicBezTo>
                    <a:pt x="5" y="0"/>
                    <a:pt x="8" y="1"/>
                    <a:pt x="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4390" y="4577524"/>
              <a:ext cx="29576" cy="46475"/>
            </a:xfrm>
            <a:custGeom>
              <a:avLst/>
              <a:gdLst>
                <a:gd name="T0" fmla="*/ 9 w 16"/>
                <a:gd name="T1" fmla="*/ 16 h 25"/>
                <a:gd name="T2" fmla="*/ 11 w 16"/>
                <a:gd name="T3" fmla="*/ 8 h 25"/>
                <a:gd name="T4" fmla="*/ 7 w 16"/>
                <a:gd name="T5" fmla="*/ 5 h 25"/>
                <a:gd name="T6" fmla="*/ 2 w 16"/>
                <a:gd name="T7" fmla="*/ 5 h 25"/>
                <a:gd name="T8" fmla="*/ 2 w 16"/>
                <a:gd name="T9" fmla="*/ 0 h 25"/>
                <a:gd name="T10" fmla="*/ 7 w 16"/>
                <a:gd name="T11" fmla="*/ 0 h 25"/>
                <a:gd name="T12" fmla="*/ 16 w 16"/>
                <a:gd name="T13" fmla="*/ 8 h 25"/>
                <a:gd name="T14" fmla="*/ 14 w 16"/>
                <a:gd name="T15" fmla="*/ 17 h 25"/>
                <a:gd name="T16" fmla="*/ 5 w 16"/>
                <a:gd name="T17" fmla="*/ 25 h 25"/>
                <a:gd name="T18" fmla="*/ 0 w 16"/>
                <a:gd name="T19" fmla="*/ 25 h 25"/>
                <a:gd name="T20" fmla="*/ 0 w 16"/>
                <a:gd name="T21" fmla="*/ 20 h 25"/>
                <a:gd name="T22" fmla="*/ 5 w 16"/>
                <a:gd name="T23" fmla="*/ 20 h 25"/>
                <a:gd name="T24" fmla="*/ 9 w 16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5">
                  <a:moveTo>
                    <a:pt x="9" y="16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21"/>
                    <a:pt x="10" y="25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9" y="18"/>
                    <a:pt x="9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45100" y="4577524"/>
              <a:ext cx="27463" cy="46475"/>
            </a:xfrm>
            <a:custGeom>
              <a:avLst/>
              <a:gdLst>
                <a:gd name="T0" fmla="*/ 8 w 15"/>
                <a:gd name="T1" fmla="*/ 0 h 25"/>
                <a:gd name="T2" fmla="*/ 13 w 15"/>
                <a:gd name="T3" fmla="*/ 0 h 25"/>
                <a:gd name="T4" fmla="*/ 13 w 15"/>
                <a:gd name="T5" fmla="*/ 5 h 25"/>
                <a:gd name="T6" fmla="*/ 8 w 15"/>
                <a:gd name="T7" fmla="*/ 5 h 25"/>
                <a:gd name="T8" fmla="*/ 5 w 15"/>
                <a:gd name="T9" fmla="*/ 8 h 25"/>
                <a:gd name="T10" fmla="*/ 7 w 15"/>
                <a:gd name="T11" fmla="*/ 16 h 25"/>
                <a:gd name="T12" fmla="*/ 7 w 15"/>
                <a:gd name="T13" fmla="*/ 16 h 25"/>
                <a:gd name="T14" fmla="*/ 10 w 15"/>
                <a:gd name="T15" fmla="*/ 20 h 25"/>
                <a:gd name="T16" fmla="*/ 15 w 15"/>
                <a:gd name="T17" fmla="*/ 20 h 25"/>
                <a:gd name="T18" fmla="*/ 15 w 15"/>
                <a:gd name="T19" fmla="*/ 25 h 25"/>
                <a:gd name="T20" fmla="*/ 10 w 15"/>
                <a:gd name="T21" fmla="*/ 25 h 25"/>
                <a:gd name="T22" fmla="*/ 2 w 15"/>
                <a:gd name="T23" fmla="*/ 17 h 25"/>
                <a:gd name="T24" fmla="*/ 0 w 15"/>
                <a:gd name="T25" fmla="*/ 9 h 25"/>
                <a:gd name="T26" fmla="*/ 0 w 15"/>
                <a:gd name="T27" fmla="*/ 8 h 25"/>
                <a:gd name="T28" fmla="*/ 8 w 15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5">
                  <a:moveTo>
                    <a:pt x="8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5" y="6"/>
                    <a:pt x="5" y="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8"/>
                    <a:pt x="8" y="20"/>
                    <a:pt x="10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6" y="25"/>
                    <a:pt x="2" y="21"/>
                    <a:pt x="2" y="1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6788" y="4571186"/>
              <a:ext cx="63377" cy="78163"/>
            </a:xfrm>
            <a:custGeom>
              <a:avLst/>
              <a:gdLst>
                <a:gd name="T0" fmla="*/ 34 w 35"/>
                <a:gd name="T1" fmla="*/ 31 h 42"/>
                <a:gd name="T2" fmla="*/ 23 w 35"/>
                <a:gd name="T3" fmla="*/ 42 h 42"/>
                <a:gd name="T4" fmla="*/ 13 w 35"/>
                <a:gd name="T5" fmla="*/ 42 h 42"/>
                <a:gd name="T6" fmla="*/ 2 w 35"/>
                <a:gd name="T7" fmla="*/ 31 h 42"/>
                <a:gd name="T8" fmla="*/ 0 w 35"/>
                <a:gd name="T9" fmla="*/ 0 h 42"/>
                <a:gd name="T10" fmla="*/ 35 w 35"/>
                <a:gd name="T11" fmla="*/ 0 h 42"/>
                <a:gd name="T12" fmla="*/ 34 w 35"/>
                <a:gd name="T13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34" y="31"/>
                  </a:moveTo>
                  <a:cubicBezTo>
                    <a:pt x="34" y="37"/>
                    <a:pt x="29" y="42"/>
                    <a:pt x="2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7" y="42"/>
                    <a:pt x="2" y="37"/>
                    <a:pt x="2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95801" y="4653574"/>
              <a:ext cx="25351" cy="8450"/>
            </a:xfrm>
            <a:custGeom>
              <a:avLst/>
              <a:gdLst>
                <a:gd name="T0" fmla="*/ 0 w 13"/>
                <a:gd name="T1" fmla="*/ 2 h 4"/>
                <a:gd name="T2" fmla="*/ 3 w 13"/>
                <a:gd name="T3" fmla="*/ 0 h 4"/>
                <a:gd name="T4" fmla="*/ 11 w 13"/>
                <a:gd name="T5" fmla="*/ 0 h 4"/>
                <a:gd name="T6" fmla="*/ 13 w 13"/>
                <a:gd name="T7" fmla="*/ 2 h 4"/>
                <a:gd name="T8" fmla="*/ 11 w 13"/>
                <a:gd name="T9" fmla="*/ 4 h 4"/>
                <a:gd name="T10" fmla="*/ 3 w 13"/>
                <a:gd name="T11" fmla="*/ 4 h 4"/>
                <a:gd name="T12" fmla="*/ 0 w 13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0" y="2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95801" y="4708499"/>
              <a:ext cx="25351" cy="10563"/>
            </a:xfrm>
            <a:custGeom>
              <a:avLst/>
              <a:gdLst>
                <a:gd name="T0" fmla="*/ 11 w 13"/>
                <a:gd name="T1" fmla="*/ 5 h 5"/>
                <a:gd name="T2" fmla="*/ 3 w 13"/>
                <a:gd name="T3" fmla="*/ 5 h 5"/>
                <a:gd name="T4" fmla="*/ 0 w 13"/>
                <a:gd name="T5" fmla="*/ 3 h 5"/>
                <a:gd name="T6" fmla="*/ 3 w 13"/>
                <a:gd name="T7" fmla="*/ 0 h 5"/>
                <a:gd name="T8" fmla="*/ 11 w 13"/>
                <a:gd name="T9" fmla="*/ 0 h 5"/>
                <a:gd name="T10" fmla="*/ 13 w 13"/>
                <a:gd name="T11" fmla="*/ 3 h 5"/>
                <a:gd name="T12" fmla="*/ 11 w 13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11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4"/>
                    <a:pt x="12" y="5"/>
                    <a:pt x="11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81014" y="4723287"/>
              <a:ext cx="57039" cy="8450"/>
            </a:xfrm>
            <a:custGeom>
              <a:avLst/>
              <a:gdLst>
                <a:gd name="T0" fmla="*/ 3 w 31"/>
                <a:gd name="T1" fmla="*/ 0 h 4"/>
                <a:gd name="T2" fmla="*/ 29 w 31"/>
                <a:gd name="T3" fmla="*/ 0 h 4"/>
                <a:gd name="T4" fmla="*/ 31 w 31"/>
                <a:gd name="T5" fmla="*/ 2 h 4"/>
                <a:gd name="T6" fmla="*/ 29 w 31"/>
                <a:gd name="T7" fmla="*/ 4 h 4"/>
                <a:gd name="T8" fmla="*/ 3 w 31"/>
                <a:gd name="T9" fmla="*/ 4 h 4"/>
                <a:gd name="T10" fmla="*/ 0 w 31"/>
                <a:gd name="T11" fmla="*/ 2 h 4"/>
                <a:gd name="T12" fmla="*/ 3 w 3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">
                  <a:moveTo>
                    <a:pt x="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1" y="3"/>
                    <a:pt x="30" y="4"/>
                    <a:pt x="29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2139" y="4666249"/>
              <a:ext cx="12675" cy="40138"/>
            </a:xfrm>
            <a:custGeom>
              <a:avLst/>
              <a:gdLst>
                <a:gd name="T0" fmla="*/ 7 w 7"/>
                <a:gd name="T1" fmla="*/ 2 h 21"/>
                <a:gd name="T2" fmla="*/ 6 w 7"/>
                <a:gd name="T3" fmla="*/ 18 h 21"/>
                <a:gd name="T4" fmla="*/ 4 w 7"/>
                <a:gd name="T5" fmla="*/ 21 h 21"/>
                <a:gd name="T6" fmla="*/ 1 w 7"/>
                <a:gd name="T7" fmla="*/ 18 h 21"/>
                <a:gd name="T8" fmla="*/ 0 w 7"/>
                <a:gd name="T9" fmla="*/ 2 h 21"/>
                <a:gd name="T10" fmla="*/ 4 w 7"/>
                <a:gd name="T11" fmla="*/ 0 h 21"/>
                <a:gd name="T12" fmla="*/ 7 w 7"/>
                <a:gd name="T13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1">
                  <a:moveTo>
                    <a:pt x="7" y="2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0"/>
                    <a:pt x="5" y="21"/>
                    <a:pt x="4" y="21"/>
                  </a:cubicBezTo>
                  <a:cubicBezTo>
                    <a:pt x="2" y="21"/>
                    <a:pt x="1" y="20"/>
                    <a:pt x="1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7" y="1"/>
                    <a:pt x="7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8795" y="2264321"/>
              <a:ext cx="16900" cy="27463"/>
            </a:xfrm>
            <a:custGeom>
              <a:avLst/>
              <a:gdLst>
                <a:gd name="T0" fmla="*/ 6 w 10"/>
                <a:gd name="T1" fmla="*/ 10 h 15"/>
                <a:gd name="T2" fmla="*/ 7 w 10"/>
                <a:gd name="T3" fmla="*/ 5 h 15"/>
                <a:gd name="T4" fmla="*/ 5 w 10"/>
                <a:gd name="T5" fmla="*/ 3 h 15"/>
                <a:gd name="T6" fmla="*/ 2 w 10"/>
                <a:gd name="T7" fmla="*/ 3 h 15"/>
                <a:gd name="T8" fmla="*/ 2 w 10"/>
                <a:gd name="T9" fmla="*/ 0 h 15"/>
                <a:gd name="T10" fmla="*/ 5 w 10"/>
                <a:gd name="T11" fmla="*/ 0 h 15"/>
                <a:gd name="T12" fmla="*/ 10 w 10"/>
                <a:gd name="T13" fmla="*/ 5 h 15"/>
                <a:gd name="T14" fmla="*/ 8 w 10"/>
                <a:gd name="T15" fmla="*/ 10 h 15"/>
                <a:gd name="T16" fmla="*/ 3 w 10"/>
                <a:gd name="T17" fmla="*/ 15 h 15"/>
                <a:gd name="T18" fmla="*/ 0 w 10"/>
                <a:gd name="T19" fmla="*/ 15 h 15"/>
                <a:gd name="T20" fmla="*/ 0 w 10"/>
                <a:gd name="T21" fmla="*/ 12 h 15"/>
                <a:gd name="T22" fmla="*/ 3 w 10"/>
                <a:gd name="T23" fmla="*/ 12 h 15"/>
                <a:gd name="T24" fmla="*/ 6 w 10"/>
                <a:gd name="T2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5">
                  <a:moveTo>
                    <a:pt x="6" y="1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3"/>
                    <a:pt x="6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2"/>
                    <a:pt x="6" y="11"/>
                    <a:pt x="6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644" y="2264321"/>
              <a:ext cx="16900" cy="27463"/>
            </a:xfrm>
            <a:custGeom>
              <a:avLst/>
              <a:gdLst>
                <a:gd name="T0" fmla="*/ 5 w 9"/>
                <a:gd name="T1" fmla="*/ 0 h 15"/>
                <a:gd name="T2" fmla="*/ 8 w 9"/>
                <a:gd name="T3" fmla="*/ 0 h 15"/>
                <a:gd name="T4" fmla="*/ 8 w 9"/>
                <a:gd name="T5" fmla="*/ 3 h 15"/>
                <a:gd name="T6" fmla="*/ 5 w 9"/>
                <a:gd name="T7" fmla="*/ 3 h 15"/>
                <a:gd name="T8" fmla="*/ 3 w 9"/>
                <a:gd name="T9" fmla="*/ 5 h 15"/>
                <a:gd name="T10" fmla="*/ 4 w 9"/>
                <a:gd name="T11" fmla="*/ 10 h 15"/>
                <a:gd name="T12" fmla="*/ 4 w 9"/>
                <a:gd name="T13" fmla="*/ 10 h 15"/>
                <a:gd name="T14" fmla="*/ 6 w 9"/>
                <a:gd name="T15" fmla="*/ 12 h 15"/>
                <a:gd name="T16" fmla="*/ 9 w 9"/>
                <a:gd name="T17" fmla="*/ 12 h 15"/>
                <a:gd name="T18" fmla="*/ 9 w 9"/>
                <a:gd name="T19" fmla="*/ 15 h 15"/>
                <a:gd name="T20" fmla="*/ 6 w 9"/>
                <a:gd name="T21" fmla="*/ 15 h 15"/>
                <a:gd name="T22" fmla="*/ 1 w 9"/>
                <a:gd name="T23" fmla="*/ 10 h 15"/>
                <a:gd name="T24" fmla="*/ 0 w 9"/>
                <a:gd name="T25" fmla="*/ 5 h 15"/>
                <a:gd name="T26" fmla="*/ 0 w 9"/>
                <a:gd name="T27" fmla="*/ 5 h 15"/>
                <a:gd name="T28" fmla="*/ 5 w 9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5">
                  <a:moveTo>
                    <a:pt x="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1" y="13"/>
                    <a:pt x="1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98657" y="2260096"/>
              <a:ext cx="38026" cy="48588"/>
            </a:xfrm>
            <a:custGeom>
              <a:avLst/>
              <a:gdLst>
                <a:gd name="T0" fmla="*/ 20 w 21"/>
                <a:gd name="T1" fmla="*/ 19 h 26"/>
                <a:gd name="T2" fmla="*/ 14 w 21"/>
                <a:gd name="T3" fmla="*/ 26 h 26"/>
                <a:gd name="T4" fmla="*/ 8 w 21"/>
                <a:gd name="T5" fmla="*/ 26 h 26"/>
                <a:gd name="T6" fmla="*/ 1 w 21"/>
                <a:gd name="T7" fmla="*/ 19 h 26"/>
                <a:gd name="T8" fmla="*/ 0 w 21"/>
                <a:gd name="T9" fmla="*/ 0 h 26"/>
                <a:gd name="T10" fmla="*/ 21 w 21"/>
                <a:gd name="T11" fmla="*/ 0 h 26"/>
                <a:gd name="T12" fmla="*/ 20 w 21"/>
                <a:gd name="T1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6">
                  <a:moveTo>
                    <a:pt x="20" y="19"/>
                  </a:moveTo>
                  <a:cubicBezTo>
                    <a:pt x="20" y="23"/>
                    <a:pt x="17" y="26"/>
                    <a:pt x="14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6"/>
                    <a:pt x="1" y="23"/>
                    <a:pt x="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2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1332" y="2310796"/>
              <a:ext cx="12675" cy="4225"/>
            </a:xfrm>
            <a:custGeom>
              <a:avLst/>
              <a:gdLst>
                <a:gd name="T0" fmla="*/ 0 w 7"/>
                <a:gd name="T1" fmla="*/ 2 h 3"/>
                <a:gd name="T2" fmla="*/ 1 w 7"/>
                <a:gd name="T3" fmla="*/ 0 h 3"/>
                <a:gd name="T4" fmla="*/ 6 w 7"/>
                <a:gd name="T5" fmla="*/ 0 h 3"/>
                <a:gd name="T6" fmla="*/ 7 w 7"/>
                <a:gd name="T7" fmla="*/ 2 h 3"/>
                <a:gd name="T8" fmla="*/ 6 w 7"/>
                <a:gd name="T9" fmla="*/ 3 h 3"/>
                <a:gd name="T10" fmla="*/ 1 w 7"/>
                <a:gd name="T11" fmla="*/ 3 h 3"/>
                <a:gd name="T12" fmla="*/ 0 w 7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0" y="2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1332" y="2344596"/>
              <a:ext cx="12675" cy="6338"/>
            </a:xfrm>
            <a:custGeom>
              <a:avLst/>
              <a:gdLst>
                <a:gd name="T0" fmla="*/ 6 w 7"/>
                <a:gd name="T1" fmla="*/ 3 h 3"/>
                <a:gd name="T2" fmla="*/ 1 w 7"/>
                <a:gd name="T3" fmla="*/ 3 h 3"/>
                <a:gd name="T4" fmla="*/ 0 w 7"/>
                <a:gd name="T5" fmla="*/ 1 h 3"/>
                <a:gd name="T6" fmla="*/ 1 w 7"/>
                <a:gd name="T7" fmla="*/ 0 h 3"/>
                <a:gd name="T8" fmla="*/ 6 w 7"/>
                <a:gd name="T9" fmla="*/ 0 h 3"/>
                <a:gd name="T10" fmla="*/ 7 w 7"/>
                <a:gd name="T11" fmla="*/ 1 h 3"/>
                <a:gd name="T12" fmla="*/ 6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0769" y="2353046"/>
              <a:ext cx="33801" cy="4225"/>
            </a:xfrm>
            <a:custGeom>
              <a:avLst/>
              <a:gdLst>
                <a:gd name="T0" fmla="*/ 1 w 18"/>
                <a:gd name="T1" fmla="*/ 0 h 3"/>
                <a:gd name="T2" fmla="*/ 17 w 18"/>
                <a:gd name="T3" fmla="*/ 0 h 3"/>
                <a:gd name="T4" fmla="*/ 18 w 18"/>
                <a:gd name="T5" fmla="*/ 2 h 3"/>
                <a:gd name="T6" fmla="*/ 17 w 18"/>
                <a:gd name="T7" fmla="*/ 3 h 3"/>
                <a:gd name="T8" fmla="*/ 1 w 18"/>
                <a:gd name="T9" fmla="*/ 3 h 3"/>
                <a:gd name="T10" fmla="*/ 0 w 18"/>
                <a:gd name="T11" fmla="*/ 2 h 3"/>
                <a:gd name="T12" fmla="*/ 1 w 1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2"/>
                    <a:pt x="17" y="3"/>
                    <a:pt x="17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1332" y="2319246"/>
              <a:ext cx="10563" cy="21125"/>
            </a:xfrm>
            <a:custGeom>
              <a:avLst/>
              <a:gdLst>
                <a:gd name="T0" fmla="*/ 5 w 5"/>
                <a:gd name="T1" fmla="*/ 1 h 12"/>
                <a:gd name="T2" fmla="*/ 4 w 5"/>
                <a:gd name="T3" fmla="*/ 11 h 12"/>
                <a:gd name="T4" fmla="*/ 3 w 5"/>
                <a:gd name="T5" fmla="*/ 12 h 12"/>
                <a:gd name="T6" fmla="*/ 1 w 5"/>
                <a:gd name="T7" fmla="*/ 11 h 12"/>
                <a:gd name="T8" fmla="*/ 0 w 5"/>
                <a:gd name="T9" fmla="*/ 1 h 12"/>
                <a:gd name="T10" fmla="*/ 3 w 5"/>
                <a:gd name="T11" fmla="*/ 0 h 12"/>
                <a:gd name="T12" fmla="*/ 5 w 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5" y="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2"/>
                    <a:pt x="1" y="12"/>
                    <a:pt x="1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5" y="0"/>
                    <a:pt x="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5746" y="2072082"/>
              <a:ext cx="27463" cy="42250"/>
            </a:xfrm>
            <a:custGeom>
              <a:avLst/>
              <a:gdLst>
                <a:gd name="T0" fmla="*/ 8 w 15"/>
                <a:gd name="T1" fmla="*/ 15 h 23"/>
                <a:gd name="T2" fmla="*/ 10 w 15"/>
                <a:gd name="T3" fmla="*/ 8 h 23"/>
                <a:gd name="T4" fmla="*/ 7 w 15"/>
                <a:gd name="T5" fmla="*/ 4 h 23"/>
                <a:gd name="T6" fmla="*/ 2 w 15"/>
                <a:gd name="T7" fmla="*/ 4 h 23"/>
                <a:gd name="T8" fmla="*/ 2 w 15"/>
                <a:gd name="T9" fmla="*/ 0 h 23"/>
                <a:gd name="T10" fmla="*/ 7 w 15"/>
                <a:gd name="T11" fmla="*/ 0 h 23"/>
                <a:gd name="T12" fmla="*/ 15 w 15"/>
                <a:gd name="T13" fmla="*/ 8 h 23"/>
                <a:gd name="T14" fmla="*/ 13 w 15"/>
                <a:gd name="T15" fmla="*/ 15 h 23"/>
                <a:gd name="T16" fmla="*/ 5 w 15"/>
                <a:gd name="T17" fmla="*/ 23 h 23"/>
                <a:gd name="T18" fmla="*/ 0 w 15"/>
                <a:gd name="T19" fmla="*/ 23 h 23"/>
                <a:gd name="T20" fmla="*/ 0 w 15"/>
                <a:gd name="T21" fmla="*/ 19 h 23"/>
                <a:gd name="T22" fmla="*/ 5 w 15"/>
                <a:gd name="T23" fmla="*/ 19 h 23"/>
                <a:gd name="T24" fmla="*/ 8 w 15"/>
                <a:gd name="T25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3">
                  <a:moveTo>
                    <a:pt x="8" y="15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6"/>
                    <a:pt x="9" y="4"/>
                    <a:pt x="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8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20"/>
                    <a:pt x="9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7" y="19"/>
                    <a:pt x="8" y="17"/>
                    <a:pt x="8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2793" y="2072082"/>
              <a:ext cx="27463" cy="42250"/>
            </a:xfrm>
            <a:custGeom>
              <a:avLst/>
              <a:gdLst>
                <a:gd name="T0" fmla="*/ 8 w 14"/>
                <a:gd name="T1" fmla="*/ 0 h 23"/>
                <a:gd name="T2" fmla="*/ 13 w 14"/>
                <a:gd name="T3" fmla="*/ 0 h 23"/>
                <a:gd name="T4" fmla="*/ 13 w 14"/>
                <a:gd name="T5" fmla="*/ 4 h 23"/>
                <a:gd name="T6" fmla="*/ 8 w 14"/>
                <a:gd name="T7" fmla="*/ 4 h 23"/>
                <a:gd name="T8" fmla="*/ 5 w 14"/>
                <a:gd name="T9" fmla="*/ 8 h 23"/>
                <a:gd name="T10" fmla="*/ 7 w 14"/>
                <a:gd name="T11" fmla="*/ 15 h 23"/>
                <a:gd name="T12" fmla="*/ 7 w 14"/>
                <a:gd name="T13" fmla="*/ 15 h 23"/>
                <a:gd name="T14" fmla="*/ 10 w 14"/>
                <a:gd name="T15" fmla="*/ 19 h 23"/>
                <a:gd name="T16" fmla="*/ 14 w 14"/>
                <a:gd name="T17" fmla="*/ 19 h 23"/>
                <a:gd name="T18" fmla="*/ 14 w 14"/>
                <a:gd name="T19" fmla="*/ 23 h 23"/>
                <a:gd name="T20" fmla="*/ 10 w 14"/>
                <a:gd name="T21" fmla="*/ 23 h 23"/>
                <a:gd name="T22" fmla="*/ 2 w 14"/>
                <a:gd name="T23" fmla="*/ 15 h 23"/>
                <a:gd name="T24" fmla="*/ 0 w 14"/>
                <a:gd name="T25" fmla="*/ 8 h 23"/>
                <a:gd name="T26" fmla="*/ 0 w 14"/>
                <a:gd name="T27" fmla="*/ 8 h 23"/>
                <a:gd name="T28" fmla="*/ 8 w 14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3">
                  <a:moveTo>
                    <a:pt x="8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5" y="6"/>
                    <a:pt x="5" y="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7"/>
                    <a:pt x="8" y="19"/>
                    <a:pt x="10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6" y="23"/>
                    <a:pt x="2" y="20"/>
                    <a:pt x="2" y="1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4481" y="2065744"/>
              <a:ext cx="57039" cy="71825"/>
            </a:xfrm>
            <a:custGeom>
              <a:avLst/>
              <a:gdLst>
                <a:gd name="T0" fmla="*/ 30 w 31"/>
                <a:gd name="T1" fmla="*/ 29 h 39"/>
                <a:gd name="T2" fmla="*/ 20 w 31"/>
                <a:gd name="T3" fmla="*/ 39 h 39"/>
                <a:gd name="T4" fmla="*/ 11 w 31"/>
                <a:gd name="T5" fmla="*/ 39 h 39"/>
                <a:gd name="T6" fmla="*/ 1 w 31"/>
                <a:gd name="T7" fmla="*/ 29 h 39"/>
                <a:gd name="T8" fmla="*/ 0 w 31"/>
                <a:gd name="T9" fmla="*/ 0 h 39"/>
                <a:gd name="T10" fmla="*/ 31 w 31"/>
                <a:gd name="T11" fmla="*/ 0 h 39"/>
                <a:gd name="T12" fmla="*/ 30 w 31"/>
                <a:gd name="T13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9">
                  <a:moveTo>
                    <a:pt x="30" y="29"/>
                  </a:moveTo>
                  <a:cubicBezTo>
                    <a:pt x="30" y="35"/>
                    <a:pt x="26" y="39"/>
                    <a:pt x="2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5" y="39"/>
                    <a:pt x="1" y="35"/>
                    <a:pt x="1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30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3494" y="2143907"/>
              <a:ext cx="19013" cy="6338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9 w 11"/>
                <a:gd name="T5" fmla="*/ 0 h 4"/>
                <a:gd name="T6" fmla="*/ 11 w 11"/>
                <a:gd name="T7" fmla="*/ 2 h 4"/>
                <a:gd name="T8" fmla="*/ 9 w 11"/>
                <a:gd name="T9" fmla="*/ 4 h 4"/>
                <a:gd name="T10" fmla="*/ 2 w 11"/>
                <a:gd name="T11" fmla="*/ 4 h 4"/>
                <a:gd name="T12" fmla="*/ 0 w 11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3494" y="2194608"/>
              <a:ext cx="19013" cy="6338"/>
            </a:xfrm>
            <a:custGeom>
              <a:avLst/>
              <a:gdLst>
                <a:gd name="T0" fmla="*/ 9 w 11"/>
                <a:gd name="T1" fmla="*/ 4 h 4"/>
                <a:gd name="T2" fmla="*/ 2 w 11"/>
                <a:gd name="T3" fmla="*/ 4 h 4"/>
                <a:gd name="T4" fmla="*/ 0 w 11"/>
                <a:gd name="T5" fmla="*/ 2 h 4"/>
                <a:gd name="T6" fmla="*/ 2 w 11"/>
                <a:gd name="T7" fmla="*/ 0 h 4"/>
                <a:gd name="T8" fmla="*/ 9 w 11"/>
                <a:gd name="T9" fmla="*/ 0 h 4"/>
                <a:gd name="T10" fmla="*/ 11 w 11"/>
                <a:gd name="T11" fmla="*/ 2 h 4"/>
                <a:gd name="T12" fmla="*/ 9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1" y="3"/>
                    <a:pt x="10" y="4"/>
                    <a:pt x="9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6594" y="2207283"/>
              <a:ext cx="52814" cy="6338"/>
            </a:xfrm>
            <a:custGeom>
              <a:avLst/>
              <a:gdLst>
                <a:gd name="T0" fmla="*/ 2 w 29"/>
                <a:gd name="T1" fmla="*/ 0 h 4"/>
                <a:gd name="T2" fmla="*/ 26 w 29"/>
                <a:gd name="T3" fmla="*/ 0 h 4"/>
                <a:gd name="T4" fmla="*/ 29 w 29"/>
                <a:gd name="T5" fmla="*/ 2 h 4"/>
                <a:gd name="T6" fmla="*/ 26 w 29"/>
                <a:gd name="T7" fmla="*/ 4 h 4"/>
                <a:gd name="T8" fmla="*/ 2 w 29"/>
                <a:gd name="T9" fmla="*/ 4 h 4"/>
                <a:gd name="T10" fmla="*/ 0 w 29"/>
                <a:gd name="T11" fmla="*/ 2 h 4"/>
                <a:gd name="T12" fmla="*/ 2 w 2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">
                  <a:moveTo>
                    <a:pt x="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0"/>
                    <a:pt x="29" y="2"/>
                  </a:cubicBezTo>
                  <a:cubicBezTo>
                    <a:pt x="29" y="3"/>
                    <a:pt x="28" y="4"/>
                    <a:pt x="2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720" y="2154470"/>
              <a:ext cx="12675" cy="33800"/>
            </a:xfrm>
            <a:custGeom>
              <a:avLst/>
              <a:gdLst>
                <a:gd name="T0" fmla="*/ 7 w 7"/>
                <a:gd name="T1" fmla="*/ 3 h 19"/>
                <a:gd name="T2" fmla="*/ 6 w 7"/>
                <a:gd name="T3" fmla="*/ 17 h 19"/>
                <a:gd name="T4" fmla="*/ 3 w 7"/>
                <a:gd name="T5" fmla="*/ 19 h 19"/>
                <a:gd name="T6" fmla="*/ 1 w 7"/>
                <a:gd name="T7" fmla="*/ 17 h 19"/>
                <a:gd name="T8" fmla="*/ 0 w 7"/>
                <a:gd name="T9" fmla="*/ 3 h 19"/>
                <a:gd name="T10" fmla="*/ 3 w 7"/>
                <a:gd name="T11" fmla="*/ 0 h 19"/>
                <a:gd name="T12" fmla="*/ 7 w 7"/>
                <a:gd name="T1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9">
                  <a:moveTo>
                    <a:pt x="7" y="3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5" y="19"/>
                    <a:pt x="3" y="19"/>
                  </a:cubicBezTo>
                  <a:cubicBezTo>
                    <a:pt x="2" y="19"/>
                    <a:pt x="1" y="18"/>
                    <a:pt x="1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5288" y="2813574"/>
              <a:ext cx="21126" cy="35913"/>
            </a:xfrm>
            <a:custGeom>
              <a:avLst/>
              <a:gdLst>
                <a:gd name="T0" fmla="*/ 6 w 12"/>
                <a:gd name="T1" fmla="*/ 12 h 19"/>
                <a:gd name="T2" fmla="*/ 8 w 12"/>
                <a:gd name="T3" fmla="*/ 6 h 19"/>
                <a:gd name="T4" fmla="*/ 5 w 12"/>
                <a:gd name="T5" fmla="*/ 4 h 19"/>
                <a:gd name="T6" fmla="*/ 1 w 12"/>
                <a:gd name="T7" fmla="*/ 4 h 19"/>
                <a:gd name="T8" fmla="*/ 1 w 12"/>
                <a:gd name="T9" fmla="*/ 0 h 19"/>
                <a:gd name="T10" fmla="*/ 5 w 12"/>
                <a:gd name="T11" fmla="*/ 0 h 19"/>
                <a:gd name="T12" fmla="*/ 12 w 12"/>
                <a:gd name="T13" fmla="*/ 6 h 19"/>
                <a:gd name="T14" fmla="*/ 10 w 12"/>
                <a:gd name="T15" fmla="*/ 13 h 19"/>
                <a:gd name="T16" fmla="*/ 4 w 12"/>
                <a:gd name="T17" fmla="*/ 19 h 19"/>
                <a:gd name="T18" fmla="*/ 0 w 12"/>
                <a:gd name="T19" fmla="*/ 19 h 19"/>
                <a:gd name="T20" fmla="*/ 0 w 12"/>
                <a:gd name="T21" fmla="*/ 15 h 19"/>
                <a:gd name="T22" fmla="*/ 4 w 12"/>
                <a:gd name="T23" fmla="*/ 15 h 19"/>
                <a:gd name="T24" fmla="*/ 6 w 12"/>
                <a:gd name="T25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9">
                  <a:moveTo>
                    <a:pt x="6" y="12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4"/>
                    <a:pt x="5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6"/>
                    <a:pt x="7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6" y="14"/>
                    <a:pt x="6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9236" y="2813574"/>
              <a:ext cx="23238" cy="35913"/>
            </a:xfrm>
            <a:custGeom>
              <a:avLst/>
              <a:gdLst>
                <a:gd name="T0" fmla="*/ 7 w 12"/>
                <a:gd name="T1" fmla="*/ 0 h 19"/>
                <a:gd name="T2" fmla="*/ 11 w 12"/>
                <a:gd name="T3" fmla="*/ 0 h 19"/>
                <a:gd name="T4" fmla="*/ 11 w 12"/>
                <a:gd name="T5" fmla="*/ 4 h 19"/>
                <a:gd name="T6" fmla="*/ 7 w 12"/>
                <a:gd name="T7" fmla="*/ 4 h 19"/>
                <a:gd name="T8" fmla="*/ 4 w 12"/>
                <a:gd name="T9" fmla="*/ 6 h 19"/>
                <a:gd name="T10" fmla="*/ 6 w 12"/>
                <a:gd name="T11" fmla="*/ 12 h 19"/>
                <a:gd name="T12" fmla="*/ 6 w 12"/>
                <a:gd name="T13" fmla="*/ 12 h 19"/>
                <a:gd name="T14" fmla="*/ 8 w 12"/>
                <a:gd name="T15" fmla="*/ 15 h 19"/>
                <a:gd name="T16" fmla="*/ 12 w 12"/>
                <a:gd name="T17" fmla="*/ 15 h 19"/>
                <a:gd name="T18" fmla="*/ 12 w 12"/>
                <a:gd name="T19" fmla="*/ 19 h 19"/>
                <a:gd name="T20" fmla="*/ 8 w 12"/>
                <a:gd name="T21" fmla="*/ 19 h 19"/>
                <a:gd name="T22" fmla="*/ 2 w 12"/>
                <a:gd name="T23" fmla="*/ 13 h 19"/>
                <a:gd name="T24" fmla="*/ 0 w 12"/>
                <a:gd name="T25" fmla="*/ 7 h 19"/>
                <a:gd name="T26" fmla="*/ 0 w 12"/>
                <a:gd name="T27" fmla="*/ 6 h 19"/>
                <a:gd name="T28" fmla="*/ 7 w 1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9">
                  <a:moveTo>
                    <a:pt x="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4"/>
                    <a:pt x="4" y="5"/>
                    <a:pt x="4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7" y="15"/>
                    <a:pt x="8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9"/>
                    <a:pt x="2" y="16"/>
                    <a:pt x="2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4587" y="2811462"/>
              <a:ext cx="46476" cy="57038"/>
            </a:xfrm>
            <a:custGeom>
              <a:avLst/>
              <a:gdLst>
                <a:gd name="T0" fmla="*/ 24 w 25"/>
                <a:gd name="T1" fmla="*/ 23 h 31"/>
                <a:gd name="T2" fmla="*/ 16 w 25"/>
                <a:gd name="T3" fmla="*/ 31 h 31"/>
                <a:gd name="T4" fmla="*/ 9 w 25"/>
                <a:gd name="T5" fmla="*/ 31 h 31"/>
                <a:gd name="T6" fmla="*/ 1 w 25"/>
                <a:gd name="T7" fmla="*/ 23 h 31"/>
                <a:gd name="T8" fmla="*/ 0 w 25"/>
                <a:gd name="T9" fmla="*/ 0 h 31"/>
                <a:gd name="T10" fmla="*/ 25 w 25"/>
                <a:gd name="T11" fmla="*/ 0 h 31"/>
                <a:gd name="T12" fmla="*/ 24 w 25"/>
                <a:gd name="T13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24" y="23"/>
                  </a:moveTo>
                  <a:cubicBezTo>
                    <a:pt x="24" y="28"/>
                    <a:pt x="21" y="31"/>
                    <a:pt x="16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4" y="31"/>
                    <a:pt x="1" y="28"/>
                    <a:pt x="1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9375" y="2870612"/>
              <a:ext cx="16900" cy="8450"/>
            </a:xfrm>
            <a:custGeom>
              <a:avLst/>
              <a:gdLst>
                <a:gd name="T0" fmla="*/ 0 w 9"/>
                <a:gd name="T1" fmla="*/ 2 h 4"/>
                <a:gd name="T2" fmla="*/ 2 w 9"/>
                <a:gd name="T3" fmla="*/ 0 h 4"/>
                <a:gd name="T4" fmla="*/ 8 w 9"/>
                <a:gd name="T5" fmla="*/ 0 h 4"/>
                <a:gd name="T6" fmla="*/ 9 w 9"/>
                <a:gd name="T7" fmla="*/ 2 h 4"/>
                <a:gd name="T8" fmla="*/ 8 w 9"/>
                <a:gd name="T9" fmla="*/ 4 h 4"/>
                <a:gd name="T10" fmla="*/ 2 w 9"/>
                <a:gd name="T11" fmla="*/ 4 h 4"/>
                <a:gd name="T12" fmla="*/ 0 w 9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9375" y="2912862"/>
              <a:ext cx="16900" cy="8450"/>
            </a:xfrm>
            <a:custGeom>
              <a:avLst/>
              <a:gdLst>
                <a:gd name="T0" fmla="*/ 8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2 w 9"/>
                <a:gd name="T7" fmla="*/ 0 h 4"/>
                <a:gd name="T8" fmla="*/ 8 w 9"/>
                <a:gd name="T9" fmla="*/ 0 h 4"/>
                <a:gd name="T10" fmla="*/ 9 w 9"/>
                <a:gd name="T11" fmla="*/ 2 h 4"/>
                <a:gd name="T12" fmla="*/ 8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6699" y="2923425"/>
              <a:ext cx="42251" cy="6338"/>
            </a:xfrm>
            <a:custGeom>
              <a:avLst/>
              <a:gdLst>
                <a:gd name="T0" fmla="*/ 2 w 23"/>
                <a:gd name="T1" fmla="*/ 0 h 3"/>
                <a:gd name="T2" fmla="*/ 21 w 23"/>
                <a:gd name="T3" fmla="*/ 0 h 3"/>
                <a:gd name="T4" fmla="*/ 23 w 23"/>
                <a:gd name="T5" fmla="*/ 1 h 3"/>
                <a:gd name="T6" fmla="*/ 21 w 23"/>
                <a:gd name="T7" fmla="*/ 3 h 3"/>
                <a:gd name="T8" fmla="*/ 2 w 23"/>
                <a:gd name="T9" fmla="*/ 3 h 3"/>
                <a:gd name="T10" fmla="*/ 0 w 23"/>
                <a:gd name="T11" fmla="*/ 1 h 3"/>
                <a:gd name="T12" fmla="*/ 2 w 2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">
                  <a:moveTo>
                    <a:pt x="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0"/>
                    <a:pt x="23" y="1"/>
                  </a:cubicBezTo>
                  <a:cubicBezTo>
                    <a:pt x="23" y="2"/>
                    <a:pt x="22" y="3"/>
                    <a:pt x="2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3600" y="2883287"/>
              <a:ext cx="8450" cy="27463"/>
            </a:xfrm>
            <a:custGeom>
              <a:avLst/>
              <a:gdLst>
                <a:gd name="T0" fmla="*/ 5 w 5"/>
                <a:gd name="T1" fmla="*/ 2 h 15"/>
                <a:gd name="T2" fmla="*/ 4 w 5"/>
                <a:gd name="T3" fmla="*/ 13 h 15"/>
                <a:gd name="T4" fmla="*/ 3 w 5"/>
                <a:gd name="T5" fmla="*/ 15 h 15"/>
                <a:gd name="T6" fmla="*/ 1 w 5"/>
                <a:gd name="T7" fmla="*/ 13 h 15"/>
                <a:gd name="T8" fmla="*/ 0 w 5"/>
                <a:gd name="T9" fmla="*/ 2 h 15"/>
                <a:gd name="T10" fmla="*/ 3 w 5"/>
                <a:gd name="T11" fmla="*/ 0 h 15"/>
                <a:gd name="T12" fmla="*/ 5 w 5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5">
                  <a:moveTo>
                    <a:pt x="5" y="2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1" y="15"/>
                    <a:pt x="1" y="14"/>
                    <a:pt x="1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03575" y="2767099"/>
              <a:ext cx="164780" cy="280964"/>
            </a:xfrm>
            <a:custGeom>
              <a:avLst/>
              <a:gdLst>
                <a:gd name="T0" fmla="*/ 34 w 90"/>
                <a:gd name="T1" fmla="*/ 24 h 153"/>
                <a:gd name="T2" fmla="*/ 44 w 90"/>
                <a:gd name="T3" fmla="*/ 11 h 153"/>
                <a:gd name="T4" fmla="*/ 31 w 90"/>
                <a:gd name="T5" fmla="*/ 0 h 153"/>
                <a:gd name="T6" fmla="*/ 21 w 90"/>
                <a:gd name="T7" fmla="*/ 14 h 153"/>
                <a:gd name="T8" fmla="*/ 34 w 90"/>
                <a:gd name="T9" fmla="*/ 24 h 153"/>
                <a:gd name="T10" fmla="*/ 70 w 90"/>
                <a:gd name="T11" fmla="*/ 61 h 153"/>
                <a:gd name="T12" fmla="*/ 78 w 90"/>
                <a:gd name="T13" fmla="*/ 65 h 153"/>
                <a:gd name="T14" fmla="*/ 81 w 90"/>
                <a:gd name="T15" fmla="*/ 57 h 153"/>
                <a:gd name="T16" fmla="*/ 73 w 90"/>
                <a:gd name="T17" fmla="*/ 33 h 153"/>
                <a:gd name="T18" fmla="*/ 67 w 90"/>
                <a:gd name="T19" fmla="*/ 30 h 153"/>
                <a:gd name="T20" fmla="*/ 51 w 90"/>
                <a:gd name="T21" fmla="*/ 26 h 153"/>
                <a:gd name="T22" fmla="*/ 39 w 90"/>
                <a:gd name="T23" fmla="*/ 24 h 153"/>
                <a:gd name="T24" fmla="*/ 30 w 90"/>
                <a:gd name="T25" fmla="*/ 31 h 153"/>
                <a:gd name="T26" fmla="*/ 30 w 90"/>
                <a:gd name="T27" fmla="*/ 32 h 153"/>
                <a:gd name="T28" fmla="*/ 30 w 90"/>
                <a:gd name="T29" fmla="*/ 32 h 153"/>
                <a:gd name="T30" fmla="*/ 29 w 90"/>
                <a:gd name="T31" fmla="*/ 32 h 153"/>
                <a:gd name="T32" fmla="*/ 19 w 90"/>
                <a:gd name="T33" fmla="*/ 55 h 153"/>
                <a:gd name="T34" fmla="*/ 19 w 90"/>
                <a:gd name="T35" fmla="*/ 55 h 153"/>
                <a:gd name="T36" fmla="*/ 2 w 90"/>
                <a:gd name="T37" fmla="*/ 74 h 153"/>
                <a:gd name="T38" fmla="*/ 2 w 90"/>
                <a:gd name="T39" fmla="*/ 82 h 153"/>
                <a:gd name="T40" fmla="*/ 11 w 90"/>
                <a:gd name="T41" fmla="*/ 82 h 153"/>
                <a:gd name="T42" fmla="*/ 28 w 90"/>
                <a:gd name="T43" fmla="*/ 64 h 153"/>
                <a:gd name="T44" fmla="*/ 29 w 90"/>
                <a:gd name="T45" fmla="*/ 62 h 153"/>
                <a:gd name="T46" fmla="*/ 30 w 90"/>
                <a:gd name="T47" fmla="*/ 60 h 153"/>
                <a:gd name="T48" fmla="*/ 32 w 90"/>
                <a:gd name="T49" fmla="*/ 56 h 153"/>
                <a:gd name="T50" fmla="*/ 38 w 90"/>
                <a:gd name="T51" fmla="*/ 74 h 153"/>
                <a:gd name="T52" fmla="*/ 41 w 90"/>
                <a:gd name="T53" fmla="*/ 79 h 153"/>
                <a:gd name="T54" fmla="*/ 32 w 90"/>
                <a:gd name="T55" fmla="*/ 108 h 153"/>
                <a:gd name="T56" fmla="*/ 32 w 90"/>
                <a:gd name="T57" fmla="*/ 108 h 153"/>
                <a:gd name="T58" fmla="*/ 32 w 90"/>
                <a:gd name="T59" fmla="*/ 108 h 153"/>
                <a:gd name="T60" fmla="*/ 31 w 90"/>
                <a:gd name="T61" fmla="*/ 112 h 153"/>
                <a:gd name="T62" fmla="*/ 30 w 90"/>
                <a:gd name="T63" fmla="*/ 146 h 153"/>
                <a:gd name="T64" fmla="*/ 38 w 90"/>
                <a:gd name="T65" fmla="*/ 153 h 153"/>
                <a:gd name="T66" fmla="*/ 45 w 90"/>
                <a:gd name="T67" fmla="*/ 144 h 153"/>
                <a:gd name="T68" fmla="*/ 46 w 90"/>
                <a:gd name="T69" fmla="*/ 113 h 153"/>
                <a:gd name="T70" fmla="*/ 56 w 90"/>
                <a:gd name="T71" fmla="*/ 94 h 153"/>
                <a:gd name="T72" fmla="*/ 74 w 90"/>
                <a:gd name="T73" fmla="*/ 141 h 153"/>
                <a:gd name="T74" fmla="*/ 84 w 90"/>
                <a:gd name="T75" fmla="*/ 146 h 153"/>
                <a:gd name="T76" fmla="*/ 89 w 90"/>
                <a:gd name="T77" fmla="*/ 136 h 153"/>
                <a:gd name="T78" fmla="*/ 66 w 90"/>
                <a:gd name="T79" fmla="*/ 73 h 153"/>
                <a:gd name="T80" fmla="*/ 66 w 90"/>
                <a:gd name="T81" fmla="*/ 65 h 153"/>
                <a:gd name="T82" fmla="*/ 59 w 90"/>
                <a:gd name="T83" fmla="*/ 40 h 153"/>
                <a:gd name="T84" fmla="*/ 63 w 90"/>
                <a:gd name="T85" fmla="*/ 41 h 153"/>
                <a:gd name="T86" fmla="*/ 70 w 90"/>
                <a:gd name="T87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0" h="153">
                  <a:moveTo>
                    <a:pt x="34" y="24"/>
                  </a:moveTo>
                  <a:cubicBezTo>
                    <a:pt x="41" y="23"/>
                    <a:pt x="45" y="17"/>
                    <a:pt x="44" y="11"/>
                  </a:cubicBezTo>
                  <a:cubicBezTo>
                    <a:pt x="44" y="4"/>
                    <a:pt x="38" y="0"/>
                    <a:pt x="31" y="0"/>
                  </a:cubicBezTo>
                  <a:cubicBezTo>
                    <a:pt x="25" y="1"/>
                    <a:pt x="20" y="7"/>
                    <a:pt x="21" y="14"/>
                  </a:cubicBezTo>
                  <a:cubicBezTo>
                    <a:pt x="22" y="20"/>
                    <a:pt x="28" y="25"/>
                    <a:pt x="34" y="24"/>
                  </a:cubicBezTo>
                  <a:close/>
                  <a:moveTo>
                    <a:pt x="70" y="61"/>
                  </a:moveTo>
                  <a:cubicBezTo>
                    <a:pt x="71" y="64"/>
                    <a:pt x="75" y="66"/>
                    <a:pt x="78" y="65"/>
                  </a:cubicBezTo>
                  <a:cubicBezTo>
                    <a:pt x="81" y="64"/>
                    <a:pt x="83" y="60"/>
                    <a:pt x="81" y="57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1"/>
                    <a:pt x="70" y="30"/>
                    <a:pt x="67" y="30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48" y="24"/>
                    <a:pt x="43" y="23"/>
                    <a:pt x="39" y="24"/>
                  </a:cubicBezTo>
                  <a:cubicBezTo>
                    <a:pt x="35" y="26"/>
                    <a:pt x="32" y="28"/>
                    <a:pt x="30" y="31"/>
                  </a:cubicBezTo>
                  <a:cubicBezTo>
                    <a:pt x="30" y="31"/>
                    <a:pt x="30" y="31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29" y="32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0" y="76"/>
                    <a:pt x="0" y="80"/>
                    <a:pt x="2" y="82"/>
                  </a:cubicBezTo>
                  <a:cubicBezTo>
                    <a:pt x="5" y="85"/>
                    <a:pt x="9" y="85"/>
                    <a:pt x="11" y="82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8" y="63"/>
                    <a:pt x="29" y="63"/>
                    <a:pt x="29" y="62"/>
                  </a:cubicBezTo>
                  <a:cubicBezTo>
                    <a:pt x="30" y="62"/>
                    <a:pt x="30" y="61"/>
                    <a:pt x="30" y="60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6"/>
                    <a:pt x="39" y="78"/>
                    <a:pt x="41" y="79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1" y="109"/>
                    <a:pt x="31" y="111"/>
                    <a:pt x="31" y="112"/>
                  </a:cubicBezTo>
                  <a:cubicBezTo>
                    <a:pt x="30" y="146"/>
                    <a:pt x="30" y="146"/>
                    <a:pt x="30" y="146"/>
                  </a:cubicBezTo>
                  <a:cubicBezTo>
                    <a:pt x="30" y="150"/>
                    <a:pt x="34" y="153"/>
                    <a:pt x="38" y="153"/>
                  </a:cubicBezTo>
                  <a:cubicBezTo>
                    <a:pt x="43" y="152"/>
                    <a:pt x="46" y="148"/>
                    <a:pt x="45" y="144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6" y="145"/>
                    <a:pt x="80" y="147"/>
                    <a:pt x="84" y="146"/>
                  </a:cubicBezTo>
                  <a:cubicBezTo>
                    <a:pt x="88" y="144"/>
                    <a:pt x="90" y="140"/>
                    <a:pt x="89" y="136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7" y="71"/>
                    <a:pt x="67" y="68"/>
                    <a:pt x="66" y="65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3" y="41"/>
                    <a:pt x="63" y="41"/>
                    <a:pt x="63" y="41"/>
                  </a:cubicBezTo>
                  <a:lnTo>
                    <a:pt x="70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76046" y="2467122"/>
              <a:ext cx="149992" cy="149988"/>
            </a:xfrm>
            <a:custGeom>
              <a:avLst/>
              <a:gdLst>
                <a:gd name="T0" fmla="*/ 0 w 82"/>
                <a:gd name="T1" fmla="*/ 41 h 82"/>
                <a:gd name="T2" fmla="*/ 41 w 82"/>
                <a:gd name="T3" fmla="*/ 82 h 82"/>
                <a:gd name="T4" fmla="*/ 82 w 82"/>
                <a:gd name="T5" fmla="*/ 41 h 82"/>
                <a:gd name="T6" fmla="*/ 41 w 82"/>
                <a:gd name="T7" fmla="*/ 0 h 82"/>
                <a:gd name="T8" fmla="*/ 0 w 82"/>
                <a:gd name="T9" fmla="*/ 41 h 82"/>
                <a:gd name="T10" fmla="*/ 8 w 82"/>
                <a:gd name="T11" fmla="*/ 54 h 82"/>
                <a:gd name="T12" fmla="*/ 12 w 82"/>
                <a:gd name="T13" fmla="*/ 57 h 82"/>
                <a:gd name="T14" fmla="*/ 14 w 82"/>
                <a:gd name="T15" fmla="*/ 57 h 82"/>
                <a:gd name="T16" fmla="*/ 17 w 82"/>
                <a:gd name="T17" fmla="*/ 48 h 82"/>
                <a:gd name="T18" fmla="*/ 18 w 82"/>
                <a:gd name="T19" fmla="*/ 44 h 82"/>
                <a:gd name="T20" fmla="*/ 13 w 82"/>
                <a:gd name="T21" fmla="*/ 35 h 82"/>
                <a:gd name="T22" fmla="*/ 10 w 82"/>
                <a:gd name="T23" fmla="*/ 34 h 82"/>
                <a:gd name="T24" fmla="*/ 6 w 82"/>
                <a:gd name="T25" fmla="*/ 37 h 82"/>
                <a:gd name="T26" fmla="*/ 21 w 82"/>
                <a:gd name="T27" fmla="*/ 12 h 82"/>
                <a:gd name="T28" fmla="*/ 20 w 82"/>
                <a:gd name="T29" fmla="*/ 17 h 82"/>
                <a:gd name="T30" fmla="*/ 22 w 82"/>
                <a:gd name="T31" fmla="*/ 18 h 82"/>
                <a:gd name="T32" fmla="*/ 34 w 82"/>
                <a:gd name="T33" fmla="*/ 19 h 82"/>
                <a:gd name="T34" fmla="*/ 36 w 82"/>
                <a:gd name="T35" fmla="*/ 18 h 82"/>
                <a:gd name="T36" fmla="*/ 42 w 82"/>
                <a:gd name="T37" fmla="*/ 11 h 82"/>
                <a:gd name="T38" fmla="*/ 42 w 82"/>
                <a:gd name="T39" fmla="*/ 8 h 82"/>
                <a:gd name="T40" fmla="*/ 38 w 82"/>
                <a:gd name="T41" fmla="*/ 5 h 82"/>
                <a:gd name="T42" fmla="*/ 41 w 82"/>
                <a:gd name="T43" fmla="*/ 5 h 82"/>
                <a:gd name="T44" fmla="*/ 62 w 82"/>
                <a:gd name="T45" fmla="*/ 12 h 82"/>
                <a:gd name="T46" fmla="*/ 60 w 82"/>
                <a:gd name="T47" fmla="*/ 14 h 82"/>
                <a:gd name="T48" fmla="*/ 61 w 82"/>
                <a:gd name="T49" fmla="*/ 17 h 82"/>
                <a:gd name="T50" fmla="*/ 66 w 82"/>
                <a:gd name="T51" fmla="*/ 26 h 82"/>
                <a:gd name="T52" fmla="*/ 73 w 82"/>
                <a:gd name="T53" fmla="*/ 30 h 82"/>
                <a:gd name="T54" fmla="*/ 75 w 82"/>
                <a:gd name="T55" fmla="*/ 31 h 82"/>
                <a:gd name="T56" fmla="*/ 77 w 82"/>
                <a:gd name="T57" fmla="*/ 41 h 82"/>
                <a:gd name="T58" fmla="*/ 75 w 82"/>
                <a:gd name="T59" fmla="*/ 51 h 82"/>
                <a:gd name="T60" fmla="*/ 68 w 82"/>
                <a:gd name="T61" fmla="*/ 57 h 82"/>
                <a:gd name="T62" fmla="*/ 67 w 82"/>
                <a:gd name="T63" fmla="*/ 60 h 82"/>
                <a:gd name="T64" fmla="*/ 64 w 82"/>
                <a:gd name="T65" fmla="*/ 67 h 82"/>
                <a:gd name="T66" fmla="*/ 47 w 82"/>
                <a:gd name="T67" fmla="*/ 76 h 82"/>
                <a:gd name="T68" fmla="*/ 41 w 82"/>
                <a:gd name="T69" fmla="*/ 72 h 82"/>
                <a:gd name="T70" fmla="*/ 38 w 82"/>
                <a:gd name="T71" fmla="*/ 70 h 82"/>
                <a:gd name="T72" fmla="*/ 26 w 82"/>
                <a:gd name="T73" fmla="*/ 70 h 82"/>
                <a:gd name="T74" fmla="*/ 24 w 82"/>
                <a:gd name="T75" fmla="*/ 72 h 82"/>
                <a:gd name="T76" fmla="*/ 8 w 82"/>
                <a:gd name="T77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" h="82">
                  <a:moveTo>
                    <a:pt x="0" y="41"/>
                  </a:move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18"/>
                    <a:pt x="63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lose/>
                  <a:moveTo>
                    <a:pt x="8" y="54"/>
                  </a:moveTo>
                  <a:cubicBezTo>
                    <a:pt x="10" y="55"/>
                    <a:pt x="12" y="57"/>
                    <a:pt x="12" y="57"/>
                  </a:cubicBezTo>
                  <a:cubicBezTo>
                    <a:pt x="13" y="57"/>
                    <a:pt x="14" y="57"/>
                    <a:pt x="14" y="57"/>
                  </a:cubicBezTo>
                  <a:cubicBezTo>
                    <a:pt x="14" y="57"/>
                    <a:pt x="17" y="50"/>
                    <a:pt x="17" y="48"/>
                  </a:cubicBezTo>
                  <a:cubicBezTo>
                    <a:pt x="17" y="46"/>
                    <a:pt x="18" y="44"/>
                    <a:pt x="18" y="44"/>
                  </a:cubicBezTo>
                  <a:cubicBezTo>
                    <a:pt x="18" y="44"/>
                    <a:pt x="13" y="35"/>
                    <a:pt x="13" y="35"/>
                  </a:cubicBezTo>
                  <a:cubicBezTo>
                    <a:pt x="12" y="35"/>
                    <a:pt x="12" y="34"/>
                    <a:pt x="10" y="34"/>
                  </a:cubicBezTo>
                  <a:cubicBezTo>
                    <a:pt x="9" y="34"/>
                    <a:pt x="7" y="35"/>
                    <a:pt x="6" y="37"/>
                  </a:cubicBezTo>
                  <a:cubicBezTo>
                    <a:pt x="7" y="26"/>
                    <a:pt x="12" y="17"/>
                    <a:pt x="21" y="12"/>
                  </a:cubicBezTo>
                  <a:cubicBezTo>
                    <a:pt x="21" y="14"/>
                    <a:pt x="21" y="16"/>
                    <a:pt x="20" y="17"/>
                  </a:cubicBezTo>
                  <a:cubicBezTo>
                    <a:pt x="20" y="18"/>
                    <a:pt x="22" y="18"/>
                    <a:pt x="22" y="18"/>
                  </a:cubicBezTo>
                  <a:cubicBezTo>
                    <a:pt x="22" y="18"/>
                    <a:pt x="33" y="19"/>
                    <a:pt x="34" y="19"/>
                  </a:cubicBezTo>
                  <a:cubicBezTo>
                    <a:pt x="35" y="19"/>
                    <a:pt x="36" y="18"/>
                    <a:pt x="36" y="18"/>
                  </a:cubicBezTo>
                  <a:cubicBezTo>
                    <a:pt x="36" y="18"/>
                    <a:pt x="41" y="12"/>
                    <a:pt x="42" y="11"/>
                  </a:cubicBezTo>
                  <a:cubicBezTo>
                    <a:pt x="43" y="10"/>
                    <a:pt x="42" y="8"/>
                    <a:pt x="42" y="8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40" y="5"/>
                    <a:pt x="41" y="5"/>
                  </a:cubicBezTo>
                  <a:cubicBezTo>
                    <a:pt x="49" y="5"/>
                    <a:pt x="56" y="8"/>
                    <a:pt x="62" y="12"/>
                  </a:cubicBezTo>
                  <a:cubicBezTo>
                    <a:pt x="61" y="12"/>
                    <a:pt x="60" y="13"/>
                    <a:pt x="60" y="14"/>
                  </a:cubicBezTo>
                  <a:cubicBezTo>
                    <a:pt x="60" y="15"/>
                    <a:pt x="61" y="16"/>
                    <a:pt x="61" y="17"/>
                  </a:cubicBezTo>
                  <a:cubicBezTo>
                    <a:pt x="62" y="18"/>
                    <a:pt x="65" y="26"/>
                    <a:pt x="66" y="26"/>
                  </a:cubicBezTo>
                  <a:cubicBezTo>
                    <a:pt x="67" y="27"/>
                    <a:pt x="72" y="29"/>
                    <a:pt x="73" y="30"/>
                  </a:cubicBezTo>
                  <a:cubicBezTo>
                    <a:pt x="74" y="31"/>
                    <a:pt x="75" y="31"/>
                    <a:pt x="75" y="31"/>
                  </a:cubicBezTo>
                  <a:cubicBezTo>
                    <a:pt x="76" y="34"/>
                    <a:pt x="77" y="38"/>
                    <a:pt x="77" y="41"/>
                  </a:cubicBezTo>
                  <a:cubicBezTo>
                    <a:pt x="77" y="44"/>
                    <a:pt x="76" y="48"/>
                    <a:pt x="75" y="51"/>
                  </a:cubicBezTo>
                  <a:cubicBezTo>
                    <a:pt x="74" y="52"/>
                    <a:pt x="68" y="57"/>
                    <a:pt x="68" y="57"/>
                  </a:cubicBezTo>
                  <a:cubicBezTo>
                    <a:pt x="68" y="57"/>
                    <a:pt x="67" y="59"/>
                    <a:pt x="67" y="60"/>
                  </a:cubicBezTo>
                  <a:cubicBezTo>
                    <a:pt x="67" y="60"/>
                    <a:pt x="65" y="65"/>
                    <a:pt x="64" y="67"/>
                  </a:cubicBezTo>
                  <a:cubicBezTo>
                    <a:pt x="60" y="72"/>
                    <a:pt x="54" y="75"/>
                    <a:pt x="47" y="76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39" y="70"/>
                    <a:pt x="38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5" y="70"/>
                    <a:pt x="24" y="71"/>
                    <a:pt x="24" y="72"/>
                  </a:cubicBezTo>
                  <a:cubicBezTo>
                    <a:pt x="17" y="68"/>
                    <a:pt x="11" y="62"/>
                    <a:pt x="8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7310" y="2526272"/>
              <a:ext cx="48589" cy="48588"/>
            </a:xfrm>
            <a:custGeom>
              <a:avLst/>
              <a:gdLst>
                <a:gd name="T0" fmla="*/ 7 w 26"/>
                <a:gd name="T1" fmla="*/ 2 h 27"/>
                <a:gd name="T2" fmla="*/ 10 w 26"/>
                <a:gd name="T3" fmla="*/ 0 h 27"/>
                <a:gd name="T4" fmla="*/ 22 w 26"/>
                <a:gd name="T5" fmla="*/ 3 h 27"/>
                <a:gd name="T6" fmla="*/ 25 w 26"/>
                <a:gd name="T7" fmla="*/ 6 h 27"/>
                <a:gd name="T8" fmla="*/ 26 w 26"/>
                <a:gd name="T9" fmla="*/ 18 h 27"/>
                <a:gd name="T10" fmla="*/ 24 w 26"/>
                <a:gd name="T11" fmla="*/ 22 h 27"/>
                <a:gd name="T12" fmla="*/ 13 w 26"/>
                <a:gd name="T13" fmla="*/ 26 h 27"/>
                <a:gd name="T14" fmla="*/ 9 w 26"/>
                <a:gd name="T15" fmla="*/ 25 h 27"/>
                <a:gd name="T16" fmla="*/ 1 w 26"/>
                <a:gd name="T17" fmla="*/ 16 h 27"/>
                <a:gd name="T18" fmla="*/ 0 w 26"/>
                <a:gd name="T19" fmla="*/ 12 h 27"/>
                <a:gd name="T20" fmla="*/ 7 w 26"/>
                <a:gd name="T21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7">
                  <a:moveTo>
                    <a:pt x="7" y="2"/>
                  </a:moveTo>
                  <a:cubicBezTo>
                    <a:pt x="7" y="1"/>
                    <a:pt x="9" y="0"/>
                    <a:pt x="10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5" y="21"/>
                    <a:pt x="24" y="22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7"/>
                    <a:pt x="9" y="26"/>
                    <a:pt x="9" y="2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3"/>
                    <a:pt x="0" y="12"/>
                  </a:cubicBezTo>
                  <a:lnTo>
                    <a:pt x="7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22588" y="2534722"/>
              <a:ext cx="88727" cy="92951"/>
            </a:xfrm>
            <a:custGeom>
              <a:avLst/>
              <a:gdLst>
                <a:gd name="T0" fmla="*/ 0 w 49"/>
                <a:gd name="T1" fmla="*/ 25 h 50"/>
                <a:gd name="T2" fmla="*/ 24 w 49"/>
                <a:gd name="T3" fmla="*/ 50 h 50"/>
                <a:gd name="T4" fmla="*/ 49 w 49"/>
                <a:gd name="T5" fmla="*/ 25 h 50"/>
                <a:gd name="T6" fmla="*/ 24 w 49"/>
                <a:gd name="T7" fmla="*/ 0 h 50"/>
                <a:gd name="T8" fmla="*/ 0 w 49"/>
                <a:gd name="T9" fmla="*/ 25 h 50"/>
                <a:gd name="T10" fmla="*/ 4 w 49"/>
                <a:gd name="T11" fmla="*/ 33 h 50"/>
                <a:gd name="T12" fmla="*/ 7 w 49"/>
                <a:gd name="T13" fmla="*/ 34 h 50"/>
                <a:gd name="T14" fmla="*/ 8 w 49"/>
                <a:gd name="T15" fmla="*/ 35 h 50"/>
                <a:gd name="T16" fmla="*/ 10 w 49"/>
                <a:gd name="T17" fmla="*/ 29 h 50"/>
                <a:gd name="T18" fmla="*/ 10 w 49"/>
                <a:gd name="T19" fmla="*/ 27 h 50"/>
                <a:gd name="T20" fmla="*/ 7 w 49"/>
                <a:gd name="T21" fmla="*/ 21 h 50"/>
                <a:gd name="T22" fmla="*/ 6 w 49"/>
                <a:gd name="T23" fmla="*/ 21 h 50"/>
                <a:gd name="T24" fmla="*/ 3 w 49"/>
                <a:gd name="T25" fmla="*/ 22 h 50"/>
                <a:gd name="T26" fmla="*/ 12 w 49"/>
                <a:gd name="T27" fmla="*/ 7 h 50"/>
                <a:gd name="T28" fmla="*/ 12 w 49"/>
                <a:gd name="T29" fmla="*/ 10 h 50"/>
                <a:gd name="T30" fmla="*/ 13 w 49"/>
                <a:gd name="T31" fmla="*/ 11 h 50"/>
                <a:gd name="T32" fmla="*/ 20 w 49"/>
                <a:gd name="T33" fmla="*/ 12 h 50"/>
                <a:gd name="T34" fmla="*/ 21 w 49"/>
                <a:gd name="T35" fmla="*/ 11 h 50"/>
                <a:gd name="T36" fmla="*/ 25 w 49"/>
                <a:gd name="T37" fmla="*/ 7 h 50"/>
                <a:gd name="T38" fmla="*/ 25 w 49"/>
                <a:gd name="T39" fmla="*/ 5 h 50"/>
                <a:gd name="T40" fmla="*/ 22 w 49"/>
                <a:gd name="T41" fmla="*/ 3 h 50"/>
                <a:gd name="T42" fmla="*/ 24 w 49"/>
                <a:gd name="T43" fmla="*/ 3 h 50"/>
                <a:gd name="T44" fmla="*/ 37 w 49"/>
                <a:gd name="T45" fmla="*/ 8 h 50"/>
                <a:gd name="T46" fmla="*/ 36 w 49"/>
                <a:gd name="T47" fmla="*/ 8 h 50"/>
                <a:gd name="T48" fmla="*/ 37 w 49"/>
                <a:gd name="T49" fmla="*/ 11 h 50"/>
                <a:gd name="T50" fmla="*/ 39 w 49"/>
                <a:gd name="T51" fmla="*/ 16 h 50"/>
                <a:gd name="T52" fmla="*/ 44 w 49"/>
                <a:gd name="T53" fmla="*/ 19 h 50"/>
                <a:gd name="T54" fmla="*/ 45 w 49"/>
                <a:gd name="T55" fmla="*/ 19 h 50"/>
                <a:gd name="T56" fmla="*/ 46 w 49"/>
                <a:gd name="T57" fmla="*/ 25 h 50"/>
                <a:gd name="T58" fmla="*/ 45 w 49"/>
                <a:gd name="T59" fmla="*/ 31 h 50"/>
                <a:gd name="T60" fmla="*/ 41 w 49"/>
                <a:gd name="T61" fmla="*/ 35 h 50"/>
                <a:gd name="T62" fmla="*/ 40 w 49"/>
                <a:gd name="T63" fmla="*/ 36 h 50"/>
                <a:gd name="T64" fmla="*/ 39 w 49"/>
                <a:gd name="T65" fmla="*/ 41 h 50"/>
                <a:gd name="T66" fmla="*/ 28 w 49"/>
                <a:gd name="T67" fmla="*/ 46 h 50"/>
                <a:gd name="T68" fmla="*/ 25 w 49"/>
                <a:gd name="T69" fmla="*/ 44 h 50"/>
                <a:gd name="T70" fmla="*/ 22 w 49"/>
                <a:gd name="T71" fmla="*/ 43 h 50"/>
                <a:gd name="T72" fmla="*/ 15 w 49"/>
                <a:gd name="T73" fmla="*/ 42 h 50"/>
                <a:gd name="T74" fmla="*/ 14 w 49"/>
                <a:gd name="T75" fmla="*/ 44 h 50"/>
                <a:gd name="T76" fmla="*/ 4 w 49"/>
                <a:gd name="T77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" h="50">
                  <a:moveTo>
                    <a:pt x="0" y="25"/>
                  </a:moveTo>
                  <a:cubicBezTo>
                    <a:pt x="0" y="38"/>
                    <a:pt x="11" y="50"/>
                    <a:pt x="24" y="50"/>
                  </a:cubicBezTo>
                  <a:cubicBezTo>
                    <a:pt x="38" y="50"/>
                    <a:pt x="49" y="38"/>
                    <a:pt x="49" y="25"/>
                  </a:cubicBezTo>
                  <a:cubicBezTo>
                    <a:pt x="49" y="11"/>
                    <a:pt x="38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lose/>
                  <a:moveTo>
                    <a:pt x="4" y="33"/>
                  </a:moveTo>
                  <a:cubicBezTo>
                    <a:pt x="5" y="34"/>
                    <a:pt x="7" y="34"/>
                    <a:pt x="7" y="34"/>
                  </a:cubicBezTo>
                  <a:cubicBezTo>
                    <a:pt x="7" y="35"/>
                    <a:pt x="8" y="35"/>
                    <a:pt x="8" y="35"/>
                  </a:cubicBezTo>
                  <a:cubicBezTo>
                    <a:pt x="8" y="35"/>
                    <a:pt x="10" y="30"/>
                    <a:pt x="10" y="29"/>
                  </a:cubicBezTo>
                  <a:cubicBezTo>
                    <a:pt x="10" y="28"/>
                    <a:pt x="10" y="27"/>
                    <a:pt x="10" y="27"/>
                  </a:cubicBezTo>
                  <a:cubicBezTo>
                    <a:pt x="10" y="27"/>
                    <a:pt x="8" y="22"/>
                    <a:pt x="7" y="21"/>
                  </a:cubicBezTo>
                  <a:cubicBezTo>
                    <a:pt x="7" y="21"/>
                    <a:pt x="7" y="21"/>
                    <a:pt x="6" y="21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4" y="16"/>
                    <a:pt x="7" y="11"/>
                    <a:pt x="12" y="7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9" y="12"/>
                    <a:pt x="20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1"/>
                    <a:pt x="25" y="7"/>
                    <a:pt x="25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9" y="3"/>
                    <a:pt x="34" y="5"/>
                    <a:pt x="37" y="8"/>
                  </a:cubicBezTo>
                  <a:cubicBezTo>
                    <a:pt x="37" y="8"/>
                    <a:pt x="36" y="8"/>
                    <a:pt x="36" y="8"/>
                  </a:cubicBezTo>
                  <a:cubicBezTo>
                    <a:pt x="36" y="10"/>
                    <a:pt x="37" y="10"/>
                    <a:pt x="37" y="11"/>
                  </a:cubicBezTo>
                  <a:cubicBezTo>
                    <a:pt x="37" y="11"/>
                    <a:pt x="39" y="16"/>
                    <a:pt x="39" y="16"/>
                  </a:cubicBezTo>
                  <a:cubicBezTo>
                    <a:pt x="40" y="16"/>
                    <a:pt x="43" y="18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6" y="21"/>
                    <a:pt x="46" y="23"/>
                    <a:pt x="46" y="25"/>
                  </a:cubicBezTo>
                  <a:cubicBezTo>
                    <a:pt x="46" y="27"/>
                    <a:pt x="46" y="29"/>
                    <a:pt x="45" y="31"/>
                  </a:cubicBezTo>
                  <a:cubicBezTo>
                    <a:pt x="44" y="32"/>
                    <a:pt x="41" y="35"/>
                    <a:pt x="41" y="35"/>
                  </a:cubicBezTo>
                  <a:cubicBezTo>
                    <a:pt x="41" y="35"/>
                    <a:pt x="40" y="36"/>
                    <a:pt x="40" y="36"/>
                  </a:cubicBezTo>
                  <a:cubicBezTo>
                    <a:pt x="40" y="37"/>
                    <a:pt x="39" y="40"/>
                    <a:pt x="39" y="41"/>
                  </a:cubicBezTo>
                  <a:cubicBezTo>
                    <a:pt x="36" y="44"/>
                    <a:pt x="32" y="45"/>
                    <a:pt x="28" y="4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3"/>
                    <a:pt x="23" y="43"/>
                    <a:pt x="22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4" y="43"/>
                    <a:pt x="14" y="44"/>
                  </a:cubicBezTo>
                  <a:cubicBezTo>
                    <a:pt x="10" y="41"/>
                    <a:pt x="6" y="38"/>
                    <a:pt x="4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8502" y="2572748"/>
              <a:ext cx="29576" cy="29575"/>
            </a:xfrm>
            <a:custGeom>
              <a:avLst/>
              <a:gdLst>
                <a:gd name="T0" fmla="*/ 4 w 16"/>
                <a:gd name="T1" fmla="*/ 1 h 16"/>
                <a:gd name="T2" fmla="*/ 6 w 16"/>
                <a:gd name="T3" fmla="*/ 0 h 16"/>
                <a:gd name="T4" fmla="*/ 14 w 16"/>
                <a:gd name="T5" fmla="*/ 1 h 16"/>
                <a:gd name="T6" fmla="*/ 15 w 16"/>
                <a:gd name="T7" fmla="*/ 3 h 16"/>
                <a:gd name="T8" fmla="*/ 16 w 16"/>
                <a:gd name="T9" fmla="*/ 10 h 16"/>
                <a:gd name="T10" fmla="*/ 14 w 16"/>
                <a:gd name="T11" fmla="*/ 13 h 16"/>
                <a:gd name="T12" fmla="*/ 8 w 16"/>
                <a:gd name="T13" fmla="*/ 15 h 16"/>
                <a:gd name="T14" fmla="*/ 5 w 16"/>
                <a:gd name="T15" fmla="*/ 15 h 16"/>
                <a:gd name="T16" fmla="*/ 1 w 16"/>
                <a:gd name="T17" fmla="*/ 9 h 16"/>
                <a:gd name="T18" fmla="*/ 0 w 16"/>
                <a:gd name="T19" fmla="*/ 7 h 16"/>
                <a:gd name="T20" fmla="*/ 4 w 16"/>
                <a:gd name="T2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6">
                  <a:moveTo>
                    <a:pt x="4" y="1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5" y="2"/>
                    <a:pt x="15" y="3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5" y="12"/>
                    <a:pt x="14" y="1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6" y="15"/>
                    <a:pt x="5" y="15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8"/>
                    <a:pt x="0" y="7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5468" y="1886181"/>
              <a:ext cx="105628" cy="103513"/>
            </a:xfrm>
            <a:custGeom>
              <a:avLst/>
              <a:gdLst>
                <a:gd name="T0" fmla="*/ 0 w 58"/>
                <a:gd name="T1" fmla="*/ 28 h 57"/>
                <a:gd name="T2" fmla="*/ 29 w 58"/>
                <a:gd name="T3" fmla="*/ 57 h 57"/>
                <a:gd name="T4" fmla="*/ 58 w 58"/>
                <a:gd name="T5" fmla="*/ 28 h 57"/>
                <a:gd name="T6" fmla="*/ 29 w 58"/>
                <a:gd name="T7" fmla="*/ 0 h 57"/>
                <a:gd name="T8" fmla="*/ 0 w 58"/>
                <a:gd name="T9" fmla="*/ 28 h 57"/>
                <a:gd name="T10" fmla="*/ 6 w 58"/>
                <a:gd name="T11" fmla="*/ 38 h 57"/>
                <a:gd name="T12" fmla="*/ 9 w 58"/>
                <a:gd name="T13" fmla="*/ 39 h 57"/>
                <a:gd name="T14" fmla="*/ 10 w 58"/>
                <a:gd name="T15" fmla="*/ 40 h 57"/>
                <a:gd name="T16" fmla="*/ 12 w 58"/>
                <a:gd name="T17" fmla="*/ 34 h 57"/>
                <a:gd name="T18" fmla="*/ 13 w 58"/>
                <a:gd name="T19" fmla="*/ 31 h 57"/>
                <a:gd name="T20" fmla="*/ 9 w 58"/>
                <a:gd name="T21" fmla="*/ 24 h 57"/>
                <a:gd name="T22" fmla="*/ 8 w 58"/>
                <a:gd name="T23" fmla="*/ 23 h 57"/>
                <a:gd name="T24" fmla="*/ 4 w 58"/>
                <a:gd name="T25" fmla="*/ 25 h 57"/>
                <a:gd name="T26" fmla="*/ 15 w 58"/>
                <a:gd name="T27" fmla="*/ 8 h 57"/>
                <a:gd name="T28" fmla="*/ 15 w 58"/>
                <a:gd name="T29" fmla="*/ 11 h 57"/>
                <a:gd name="T30" fmla="*/ 16 w 58"/>
                <a:gd name="T31" fmla="*/ 13 h 57"/>
                <a:gd name="T32" fmla="*/ 24 w 58"/>
                <a:gd name="T33" fmla="*/ 13 h 57"/>
                <a:gd name="T34" fmla="*/ 26 w 58"/>
                <a:gd name="T35" fmla="*/ 12 h 57"/>
                <a:gd name="T36" fmla="*/ 30 w 58"/>
                <a:gd name="T37" fmla="*/ 7 h 57"/>
                <a:gd name="T38" fmla="*/ 30 w 58"/>
                <a:gd name="T39" fmla="*/ 6 h 57"/>
                <a:gd name="T40" fmla="*/ 27 w 58"/>
                <a:gd name="T41" fmla="*/ 3 h 57"/>
                <a:gd name="T42" fmla="*/ 29 w 58"/>
                <a:gd name="T43" fmla="*/ 3 h 57"/>
                <a:gd name="T44" fmla="*/ 44 w 58"/>
                <a:gd name="T45" fmla="*/ 8 h 57"/>
                <a:gd name="T46" fmla="*/ 42 w 58"/>
                <a:gd name="T47" fmla="*/ 9 h 57"/>
                <a:gd name="T48" fmla="*/ 43 w 58"/>
                <a:gd name="T49" fmla="*/ 12 h 57"/>
                <a:gd name="T50" fmla="*/ 46 w 58"/>
                <a:gd name="T51" fmla="*/ 18 h 57"/>
                <a:gd name="T52" fmla="*/ 52 w 58"/>
                <a:gd name="T53" fmla="*/ 21 h 57"/>
                <a:gd name="T54" fmla="*/ 53 w 58"/>
                <a:gd name="T55" fmla="*/ 22 h 57"/>
                <a:gd name="T56" fmla="*/ 54 w 58"/>
                <a:gd name="T57" fmla="*/ 28 h 57"/>
                <a:gd name="T58" fmla="*/ 53 w 58"/>
                <a:gd name="T59" fmla="*/ 35 h 57"/>
                <a:gd name="T60" fmla="*/ 48 w 58"/>
                <a:gd name="T61" fmla="*/ 40 h 57"/>
                <a:gd name="T62" fmla="*/ 47 w 58"/>
                <a:gd name="T63" fmla="*/ 41 h 57"/>
                <a:gd name="T64" fmla="*/ 45 w 58"/>
                <a:gd name="T65" fmla="*/ 47 h 57"/>
                <a:gd name="T66" fmla="*/ 33 w 58"/>
                <a:gd name="T67" fmla="*/ 53 h 57"/>
                <a:gd name="T68" fmla="*/ 29 w 58"/>
                <a:gd name="T69" fmla="*/ 50 h 57"/>
                <a:gd name="T70" fmla="*/ 27 w 58"/>
                <a:gd name="T71" fmla="*/ 49 h 57"/>
                <a:gd name="T72" fmla="*/ 19 w 58"/>
                <a:gd name="T73" fmla="*/ 49 h 57"/>
                <a:gd name="T74" fmla="*/ 17 w 58"/>
                <a:gd name="T75" fmla="*/ 50 h 57"/>
                <a:gd name="T76" fmla="*/ 6 w 58"/>
                <a:gd name="T77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" h="57">
                  <a:moveTo>
                    <a:pt x="0" y="28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45" y="57"/>
                    <a:pt x="58" y="44"/>
                    <a:pt x="58" y="28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lose/>
                  <a:moveTo>
                    <a:pt x="6" y="38"/>
                  </a:moveTo>
                  <a:cubicBezTo>
                    <a:pt x="7" y="38"/>
                    <a:pt x="9" y="39"/>
                    <a:pt x="9" y="39"/>
                  </a:cubicBezTo>
                  <a:cubicBezTo>
                    <a:pt x="9" y="40"/>
                    <a:pt x="10" y="40"/>
                    <a:pt x="10" y="40"/>
                  </a:cubicBezTo>
                  <a:cubicBezTo>
                    <a:pt x="10" y="40"/>
                    <a:pt x="12" y="35"/>
                    <a:pt x="12" y="34"/>
                  </a:cubicBezTo>
                  <a:cubicBezTo>
                    <a:pt x="12" y="32"/>
                    <a:pt x="13" y="31"/>
                    <a:pt x="13" y="31"/>
                  </a:cubicBezTo>
                  <a:cubicBezTo>
                    <a:pt x="13" y="31"/>
                    <a:pt x="10" y="24"/>
                    <a:pt x="9" y="24"/>
                  </a:cubicBezTo>
                  <a:cubicBezTo>
                    <a:pt x="9" y="24"/>
                    <a:pt x="9" y="23"/>
                    <a:pt x="8" y="23"/>
                  </a:cubicBezTo>
                  <a:cubicBezTo>
                    <a:pt x="7" y="23"/>
                    <a:pt x="5" y="25"/>
                    <a:pt x="4" y="25"/>
                  </a:cubicBezTo>
                  <a:cubicBezTo>
                    <a:pt x="5" y="18"/>
                    <a:pt x="9" y="12"/>
                    <a:pt x="15" y="8"/>
                  </a:cubicBezTo>
                  <a:cubicBezTo>
                    <a:pt x="15" y="9"/>
                    <a:pt x="15" y="11"/>
                    <a:pt x="15" y="11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6" y="13"/>
                    <a:pt x="23" y="13"/>
                    <a:pt x="24" y="13"/>
                  </a:cubicBezTo>
                  <a:cubicBezTo>
                    <a:pt x="25" y="13"/>
                    <a:pt x="26" y="12"/>
                    <a:pt x="26" y="12"/>
                  </a:cubicBezTo>
                  <a:cubicBezTo>
                    <a:pt x="26" y="12"/>
                    <a:pt x="29" y="8"/>
                    <a:pt x="30" y="7"/>
                  </a:cubicBezTo>
                  <a:cubicBezTo>
                    <a:pt x="31" y="7"/>
                    <a:pt x="30" y="6"/>
                    <a:pt x="30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5" y="3"/>
                    <a:pt x="40" y="5"/>
                    <a:pt x="44" y="8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42" y="11"/>
                    <a:pt x="43" y="11"/>
                    <a:pt x="43" y="12"/>
                  </a:cubicBezTo>
                  <a:cubicBezTo>
                    <a:pt x="44" y="13"/>
                    <a:pt x="46" y="18"/>
                    <a:pt x="46" y="18"/>
                  </a:cubicBezTo>
                  <a:cubicBezTo>
                    <a:pt x="47" y="18"/>
                    <a:pt x="51" y="20"/>
                    <a:pt x="52" y="21"/>
                  </a:cubicBezTo>
                  <a:cubicBezTo>
                    <a:pt x="52" y="22"/>
                    <a:pt x="53" y="22"/>
                    <a:pt x="53" y="22"/>
                  </a:cubicBezTo>
                  <a:cubicBezTo>
                    <a:pt x="54" y="24"/>
                    <a:pt x="54" y="26"/>
                    <a:pt x="54" y="28"/>
                  </a:cubicBezTo>
                  <a:cubicBezTo>
                    <a:pt x="54" y="31"/>
                    <a:pt x="54" y="33"/>
                    <a:pt x="53" y="35"/>
                  </a:cubicBezTo>
                  <a:cubicBezTo>
                    <a:pt x="52" y="36"/>
                    <a:pt x="48" y="40"/>
                    <a:pt x="48" y="40"/>
                  </a:cubicBezTo>
                  <a:cubicBezTo>
                    <a:pt x="48" y="40"/>
                    <a:pt x="47" y="41"/>
                    <a:pt x="47" y="41"/>
                  </a:cubicBezTo>
                  <a:cubicBezTo>
                    <a:pt x="47" y="42"/>
                    <a:pt x="46" y="45"/>
                    <a:pt x="45" y="47"/>
                  </a:cubicBezTo>
                  <a:cubicBezTo>
                    <a:pt x="42" y="50"/>
                    <a:pt x="38" y="52"/>
                    <a:pt x="33" y="53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9"/>
                    <a:pt x="28" y="49"/>
                    <a:pt x="27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9"/>
                    <a:pt x="17" y="49"/>
                    <a:pt x="17" y="50"/>
                  </a:cubicBezTo>
                  <a:cubicBezTo>
                    <a:pt x="12" y="47"/>
                    <a:pt x="8" y="43"/>
                    <a:pt x="6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9832" y="1926318"/>
              <a:ext cx="31688" cy="35913"/>
            </a:xfrm>
            <a:custGeom>
              <a:avLst/>
              <a:gdLst>
                <a:gd name="T0" fmla="*/ 5 w 18"/>
                <a:gd name="T1" fmla="*/ 1 h 19"/>
                <a:gd name="T2" fmla="*/ 8 w 18"/>
                <a:gd name="T3" fmla="*/ 0 h 19"/>
                <a:gd name="T4" fmla="*/ 16 w 18"/>
                <a:gd name="T5" fmla="*/ 2 h 19"/>
                <a:gd name="T6" fmla="*/ 18 w 18"/>
                <a:gd name="T7" fmla="*/ 4 h 19"/>
                <a:gd name="T8" fmla="*/ 18 w 18"/>
                <a:gd name="T9" fmla="*/ 13 h 19"/>
                <a:gd name="T10" fmla="*/ 17 w 18"/>
                <a:gd name="T11" fmla="*/ 15 h 19"/>
                <a:gd name="T12" fmla="*/ 9 w 18"/>
                <a:gd name="T13" fmla="*/ 18 h 19"/>
                <a:gd name="T14" fmla="*/ 6 w 18"/>
                <a:gd name="T15" fmla="*/ 18 h 19"/>
                <a:gd name="T16" fmla="*/ 1 w 18"/>
                <a:gd name="T17" fmla="*/ 11 h 19"/>
                <a:gd name="T18" fmla="*/ 0 w 18"/>
                <a:gd name="T19" fmla="*/ 9 h 19"/>
                <a:gd name="T20" fmla="*/ 5 w 18"/>
                <a:gd name="T2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9">
                  <a:moveTo>
                    <a:pt x="5" y="1"/>
                  </a:moveTo>
                  <a:cubicBezTo>
                    <a:pt x="5" y="1"/>
                    <a:pt x="7" y="0"/>
                    <a:pt x="8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7" y="3"/>
                    <a:pt x="18" y="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5"/>
                    <a:pt x="1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9"/>
                    <a:pt x="0" y="9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1732" y="2680486"/>
              <a:ext cx="90840" cy="90838"/>
            </a:xfrm>
            <a:custGeom>
              <a:avLst/>
              <a:gdLst>
                <a:gd name="T0" fmla="*/ 0 w 49"/>
                <a:gd name="T1" fmla="*/ 25 h 50"/>
                <a:gd name="T2" fmla="*/ 25 w 49"/>
                <a:gd name="T3" fmla="*/ 50 h 50"/>
                <a:gd name="T4" fmla="*/ 49 w 49"/>
                <a:gd name="T5" fmla="*/ 25 h 50"/>
                <a:gd name="T6" fmla="*/ 25 w 49"/>
                <a:gd name="T7" fmla="*/ 0 h 50"/>
                <a:gd name="T8" fmla="*/ 0 w 49"/>
                <a:gd name="T9" fmla="*/ 25 h 50"/>
                <a:gd name="T10" fmla="*/ 5 w 49"/>
                <a:gd name="T11" fmla="*/ 33 h 50"/>
                <a:gd name="T12" fmla="*/ 7 w 49"/>
                <a:gd name="T13" fmla="*/ 35 h 50"/>
                <a:gd name="T14" fmla="*/ 9 w 49"/>
                <a:gd name="T15" fmla="*/ 35 h 50"/>
                <a:gd name="T16" fmla="*/ 10 w 49"/>
                <a:gd name="T17" fmla="*/ 29 h 50"/>
                <a:gd name="T18" fmla="*/ 11 w 49"/>
                <a:gd name="T19" fmla="*/ 27 h 50"/>
                <a:gd name="T20" fmla="*/ 8 w 49"/>
                <a:gd name="T21" fmla="*/ 21 h 50"/>
                <a:gd name="T22" fmla="*/ 6 w 49"/>
                <a:gd name="T23" fmla="*/ 21 h 50"/>
                <a:gd name="T24" fmla="*/ 3 w 49"/>
                <a:gd name="T25" fmla="*/ 22 h 50"/>
                <a:gd name="T26" fmla="*/ 12 w 49"/>
                <a:gd name="T27" fmla="*/ 7 h 50"/>
                <a:gd name="T28" fmla="*/ 12 w 49"/>
                <a:gd name="T29" fmla="*/ 10 h 50"/>
                <a:gd name="T30" fmla="*/ 14 w 49"/>
                <a:gd name="T31" fmla="*/ 11 h 50"/>
                <a:gd name="T32" fmla="*/ 20 w 49"/>
                <a:gd name="T33" fmla="*/ 12 h 50"/>
                <a:gd name="T34" fmla="*/ 22 w 49"/>
                <a:gd name="T35" fmla="*/ 11 h 50"/>
                <a:gd name="T36" fmla="*/ 26 w 49"/>
                <a:gd name="T37" fmla="*/ 7 h 50"/>
                <a:gd name="T38" fmla="*/ 25 w 49"/>
                <a:gd name="T39" fmla="*/ 5 h 50"/>
                <a:gd name="T40" fmla="*/ 23 w 49"/>
                <a:gd name="T41" fmla="*/ 4 h 50"/>
                <a:gd name="T42" fmla="*/ 25 w 49"/>
                <a:gd name="T43" fmla="*/ 3 h 50"/>
                <a:gd name="T44" fmla="*/ 38 w 49"/>
                <a:gd name="T45" fmla="*/ 8 h 50"/>
                <a:gd name="T46" fmla="*/ 36 w 49"/>
                <a:gd name="T47" fmla="*/ 9 h 50"/>
                <a:gd name="T48" fmla="*/ 37 w 49"/>
                <a:gd name="T49" fmla="*/ 11 h 50"/>
                <a:gd name="T50" fmla="*/ 40 w 49"/>
                <a:gd name="T51" fmla="*/ 16 h 50"/>
                <a:gd name="T52" fmla="*/ 44 w 49"/>
                <a:gd name="T53" fmla="*/ 19 h 50"/>
                <a:gd name="T54" fmla="*/ 46 w 49"/>
                <a:gd name="T55" fmla="*/ 19 h 50"/>
                <a:gd name="T56" fmla="*/ 46 w 49"/>
                <a:gd name="T57" fmla="*/ 25 h 50"/>
                <a:gd name="T58" fmla="*/ 45 w 49"/>
                <a:gd name="T59" fmla="*/ 31 h 50"/>
                <a:gd name="T60" fmla="*/ 41 w 49"/>
                <a:gd name="T61" fmla="*/ 35 h 50"/>
                <a:gd name="T62" fmla="*/ 40 w 49"/>
                <a:gd name="T63" fmla="*/ 36 h 50"/>
                <a:gd name="T64" fmla="*/ 39 w 49"/>
                <a:gd name="T65" fmla="*/ 41 h 50"/>
                <a:gd name="T66" fmla="*/ 29 w 49"/>
                <a:gd name="T67" fmla="*/ 46 h 50"/>
                <a:gd name="T68" fmla="*/ 25 w 49"/>
                <a:gd name="T69" fmla="*/ 44 h 50"/>
                <a:gd name="T70" fmla="*/ 23 w 49"/>
                <a:gd name="T71" fmla="*/ 43 h 50"/>
                <a:gd name="T72" fmla="*/ 16 w 49"/>
                <a:gd name="T73" fmla="*/ 43 h 50"/>
                <a:gd name="T74" fmla="*/ 14 w 49"/>
                <a:gd name="T75" fmla="*/ 44 h 50"/>
                <a:gd name="T76" fmla="*/ 5 w 49"/>
                <a:gd name="T77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" h="50">
                  <a:moveTo>
                    <a:pt x="0" y="25"/>
                  </a:moveTo>
                  <a:cubicBezTo>
                    <a:pt x="0" y="39"/>
                    <a:pt x="11" y="50"/>
                    <a:pt x="25" y="50"/>
                  </a:cubicBezTo>
                  <a:cubicBezTo>
                    <a:pt x="38" y="50"/>
                    <a:pt x="49" y="39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lose/>
                  <a:moveTo>
                    <a:pt x="5" y="33"/>
                  </a:moveTo>
                  <a:cubicBezTo>
                    <a:pt x="6" y="34"/>
                    <a:pt x="7" y="34"/>
                    <a:pt x="7" y="35"/>
                  </a:cubicBezTo>
                  <a:cubicBezTo>
                    <a:pt x="8" y="35"/>
                    <a:pt x="9" y="35"/>
                    <a:pt x="9" y="35"/>
                  </a:cubicBezTo>
                  <a:cubicBezTo>
                    <a:pt x="9" y="35"/>
                    <a:pt x="10" y="30"/>
                    <a:pt x="10" y="29"/>
                  </a:cubicBezTo>
                  <a:cubicBezTo>
                    <a:pt x="10" y="28"/>
                    <a:pt x="11" y="27"/>
                    <a:pt x="11" y="27"/>
                  </a:cubicBezTo>
                  <a:cubicBezTo>
                    <a:pt x="11" y="27"/>
                    <a:pt x="8" y="22"/>
                    <a:pt x="8" y="21"/>
                  </a:cubicBezTo>
                  <a:cubicBezTo>
                    <a:pt x="8" y="21"/>
                    <a:pt x="7" y="21"/>
                    <a:pt x="6" y="21"/>
                  </a:cubicBezTo>
                  <a:cubicBezTo>
                    <a:pt x="6" y="21"/>
                    <a:pt x="4" y="22"/>
                    <a:pt x="3" y="22"/>
                  </a:cubicBezTo>
                  <a:cubicBezTo>
                    <a:pt x="4" y="16"/>
                    <a:pt x="8" y="11"/>
                    <a:pt x="12" y="7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1"/>
                    <a:pt x="14" y="11"/>
                    <a:pt x="14" y="11"/>
                  </a:cubicBezTo>
                  <a:cubicBezTo>
                    <a:pt x="14" y="11"/>
                    <a:pt x="20" y="12"/>
                    <a:pt x="20" y="12"/>
                  </a:cubicBezTo>
                  <a:cubicBezTo>
                    <a:pt x="21" y="12"/>
                    <a:pt x="22" y="11"/>
                    <a:pt x="22" y="11"/>
                  </a:cubicBezTo>
                  <a:cubicBezTo>
                    <a:pt x="22" y="11"/>
                    <a:pt x="25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30" y="3"/>
                    <a:pt x="34" y="5"/>
                    <a:pt x="38" y="8"/>
                  </a:cubicBezTo>
                  <a:cubicBezTo>
                    <a:pt x="37" y="8"/>
                    <a:pt x="36" y="8"/>
                    <a:pt x="36" y="9"/>
                  </a:cubicBezTo>
                  <a:cubicBezTo>
                    <a:pt x="36" y="10"/>
                    <a:pt x="37" y="10"/>
                    <a:pt x="37" y="11"/>
                  </a:cubicBezTo>
                  <a:cubicBezTo>
                    <a:pt x="37" y="11"/>
                    <a:pt x="39" y="16"/>
                    <a:pt x="40" y="16"/>
                  </a:cubicBezTo>
                  <a:cubicBezTo>
                    <a:pt x="40" y="16"/>
                    <a:pt x="43" y="18"/>
                    <a:pt x="44" y="19"/>
                  </a:cubicBezTo>
                  <a:cubicBezTo>
                    <a:pt x="45" y="19"/>
                    <a:pt x="45" y="19"/>
                    <a:pt x="46" y="19"/>
                  </a:cubicBezTo>
                  <a:cubicBezTo>
                    <a:pt x="46" y="21"/>
                    <a:pt x="46" y="23"/>
                    <a:pt x="46" y="25"/>
                  </a:cubicBezTo>
                  <a:cubicBezTo>
                    <a:pt x="46" y="27"/>
                    <a:pt x="46" y="29"/>
                    <a:pt x="45" y="31"/>
                  </a:cubicBezTo>
                  <a:cubicBezTo>
                    <a:pt x="45" y="32"/>
                    <a:pt x="41" y="35"/>
                    <a:pt x="41" y="35"/>
                  </a:cubicBezTo>
                  <a:cubicBezTo>
                    <a:pt x="41" y="35"/>
                    <a:pt x="41" y="36"/>
                    <a:pt x="40" y="36"/>
                  </a:cubicBezTo>
                  <a:cubicBezTo>
                    <a:pt x="40" y="37"/>
                    <a:pt x="39" y="40"/>
                    <a:pt x="39" y="41"/>
                  </a:cubicBezTo>
                  <a:cubicBezTo>
                    <a:pt x="36" y="44"/>
                    <a:pt x="32" y="45"/>
                    <a:pt x="29" y="4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3"/>
                    <a:pt x="24" y="43"/>
                    <a:pt x="23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4" y="44"/>
                  </a:cubicBezTo>
                  <a:cubicBezTo>
                    <a:pt x="10" y="41"/>
                    <a:pt x="7" y="38"/>
                    <a:pt x="5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9758" y="2716399"/>
              <a:ext cx="29576" cy="29575"/>
            </a:xfrm>
            <a:custGeom>
              <a:avLst/>
              <a:gdLst>
                <a:gd name="T0" fmla="*/ 5 w 16"/>
                <a:gd name="T1" fmla="*/ 1 h 16"/>
                <a:gd name="T2" fmla="*/ 7 w 16"/>
                <a:gd name="T3" fmla="*/ 0 h 16"/>
                <a:gd name="T4" fmla="*/ 14 w 16"/>
                <a:gd name="T5" fmla="*/ 1 h 16"/>
                <a:gd name="T6" fmla="*/ 16 w 16"/>
                <a:gd name="T7" fmla="*/ 3 h 16"/>
                <a:gd name="T8" fmla="*/ 16 w 16"/>
                <a:gd name="T9" fmla="*/ 11 h 16"/>
                <a:gd name="T10" fmla="*/ 15 w 16"/>
                <a:gd name="T11" fmla="*/ 13 h 16"/>
                <a:gd name="T12" fmla="*/ 8 w 16"/>
                <a:gd name="T13" fmla="*/ 15 h 16"/>
                <a:gd name="T14" fmla="*/ 6 w 16"/>
                <a:gd name="T15" fmla="*/ 15 h 16"/>
                <a:gd name="T16" fmla="*/ 1 w 16"/>
                <a:gd name="T17" fmla="*/ 9 h 16"/>
                <a:gd name="T18" fmla="*/ 1 w 16"/>
                <a:gd name="T19" fmla="*/ 7 h 16"/>
                <a:gd name="T20" fmla="*/ 5 w 16"/>
                <a:gd name="T2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6">
                  <a:moveTo>
                    <a:pt x="5" y="1"/>
                  </a:moveTo>
                  <a:cubicBezTo>
                    <a:pt x="5" y="0"/>
                    <a:pt x="6" y="0"/>
                    <a:pt x="7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3"/>
                    <a:pt x="16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2"/>
                    <a:pt x="15" y="1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8"/>
                    <a:pt x="1" y="7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421" y="2139682"/>
              <a:ext cx="226044" cy="354902"/>
            </a:xfrm>
            <a:custGeom>
              <a:avLst/>
              <a:gdLst>
                <a:gd name="T0" fmla="*/ 118 w 123"/>
                <a:gd name="T1" fmla="*/ 37 h 194"/>
                <a:gd name="T2" fmla="*/ 71 w 123"/>
                <a:gd name="T3" fmla="*/ 2 h 194"/>
                <a:gd name="T4" fmla="*/ 64 w 123"/>
                <a:gd name="T5" fmla="*/ 1 h 194"/>
                <a:gd name="T6" fmla="*/ 62 w 123"/>
                <a:gd name="T7" fmla="*/ 1 h 194"/>
                <a:gd name="T8" fmla="*/ 46 w 123"/>
                <a:gd name="T9" fmla="*/ 5 h 194"/>
                <a:gd name="T10" fmla="*/ 44 w 123"/>
                <a:gd name="T11" fmla="*/ 5 h 194"/>
                <a:gd name="T12" fmla="*/ 39 w 123"/>
                <a:gd name="T13" fmla="*/ 9 h 194"/>
                <a:gd name="T14" fmla="*/ 25 w 123"/>
                <a:gd name="T15" fmla="*/ 31 h 194"/>
                <a:gd name="T16" fmla="*/ 19 w 123"/>
                <a:gd name="T17" fmla="*/ 9 h 194"/>
                <a:gd name="T18" fmla="*/ 8 w 123"/>
                <a:gd name="T19" fmla="*/ 2 h 194"/>
                <a:gd name="T20" fmla="*/ 1 w 123"/>
                <a:gd name="T21" fmla="*/ 13 h 194"/>
                <a:gd name="T22" fmla="*/ 11 w 123"/>
                <a:gd name="T23" fmla="*/ 55 h 194"/>
                <a:gd name="T24" fmla="*/ 12 w 123"/>
                <a:gd name="T25" fmla="*/ 57 h 194"/>
                <a:gd name="T26" fmla="*/ 16 w 123"/>
                <a:gd name="T27" fmla="*/ 63 h 194"/>
                <a:gd name="T28" fmla="*/ 29 w 123"/>
                <a:gd name="T29" fmla="*/ 60 h 194"/>
                <a:gd name="T30" fmla="*/ 39 w 123"/>
                <a:gd name="T31" fmla="*/ 43 h 194"/>
                <a:gd name="T32" fmla="*/ 48 w 123"/>
                <a:gd name="T33" fmla="*/ 83 h 194"/>
                <a:gd name="T34" fmla="*/ 32 w 123"/>
                <a:gd name="T35" fmla="*/ 100 h 194"/>
                <a:gd name="T36" fmla="*/ 27 w 123"/>
                <a:gd name="T37" fmla="*/ 112 h 194"/>
                <a:gd name="T38" fmla="*/ 38 w 123"/>
                <a:gd name="T39" fmla="*/ 158 h 194"/>
                <a:gd name="T40" fmla="*/ 51 w 123"/>
                <a:gd name="T41" fmla="*/ 166 h 194"/>
                <a:gd name="T42" fmla="*/ 59 w 123"/>
                <a:gd name="T43" fmla="*/ 153 h 194"/>
                <a:gd name="T44" fmla="*/ 50 w 123"/>
                <a:gd name="T45" fmla="*/ 113 h 194"/>
                <a:gd name="T46" fmla="*/ 63 w 123"/>
                <a:gd name="T47" fmla="*/ 99 h 194"/>
                <a:gd name="T48" fmla="*/ 67 w 123"/>
                <a:gd name="T49" fmla="*/ 98 h 194"/>
                <a:gd name="T50" fmla="*/ 77 w 123"/>
                <a:gd name="T51" fmla="*/ 96 h 194"/>
                <a:gd name="T52" fmla="*/ 98 w 123"/>
                <a:gd name="T53" fmla="*/ 184 h 194"/>
                <a:gd name="T54" fmla="*/ 111 w 123"/>
                <a:gd name="T55" fmla="*/ 193 h 194"/>
                <a:gd name="T56" fmla="*/ 119 w 123"/>
                <a:gd name="T57" fmla="*/ 180 h 194"/>
                <a:gd name="T58" fmla="*/ 97 w 123"/>
                <a:gd name="T59" fmla="*/ 83 h 194"/>
                <a:gd name="T60" fmla="*/ 97 w 123"/>
                <a:gd name="T61" fmla="*/ 83 h 194"/>
                <a:gd name="T62" fmla="*/ 86 w 123"/>
                <a:gd name="T63" fmla="*/ 37 h 194"/>
                <a:gd name="T64" fmla="*/ 107 w 123"/>
                <a:gd name="T65" fmla="*/ 52 h 194"/>
                <a:gd name="T66" fmla="*/ 120 w 123"/>
                <a:gd name="T67" fmla="*/ 50 h 194"/>
                <a:gd name="T68" fmla="*/ 118 w 123"/>
                <a:gd name="T69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" h="194">
                  <a:moveTo>
                    <a:pt x="118" y="37"/>
                  </a:moveTo>
                  <a:cubicBezTo>
                    <a:pt x="71" y="2"/>
                    <a:pt x="71" y="2"/>
                    <a:pt x="71" y="2"/>
                  </a:cubicBezTo>
                  <a:cubicBezTo>
                    <a:pt x="69" y="1"/>
                    <a:pt x="66" y="0"/>
                    <a:pt x="64" y="1"/>
                  </a:cubicBezTo>
                  <a:cubicBezTo>
                    <a:pt x="63" y="1"/>
                    <a:pt x="63" y="1"/>
                    <a:pt x="62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5"/>
                    <a:pt x="45" y="5"/>
                    <a:pt x="44" y="5"/>
                  </a:cubicBezTo>
                  <a:cubicBezTo>
                    <a:pt x="42" y="6"/>
                    <a:pt x="40" y="7"/>
                    <a:pt x="39" y="9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4"/>
                    <a:pt x="13" y="1"/>
                    <a:pt x="8" y="2"/>
                  </a:cubicBezTo>
                  <a:cubicBezTo>
                    <a:pt x="3" y="3"/>
                    <a:pt x="0" y="8"/>
                    <a:pt x="1" y="13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6"/>
                    <a:pt x="12" y="57"/>
                  </a:cubicBezTo>
                  <a:cubicBezTo>
                    <a:pt x="12" y="59"/>
                    <a:pt x="14" y="61"/>
                    <a:pt x="16" y="63"/>
                  </a:cubicBezTo>
                  <a:cubicBezTo>
                    <a:pt x="20" y="66"/>
                    <a:pt x="26" y="64"/>
                    <a:pt x="29" y="60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28" y="103"/>
                    <a:pt x="26" y="107"/>
                    <a:pt x="27" y="112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64"/>
                    <a:pt x="45" y="167"/>
                    <a:pt x="51" y="166"/>
                  </a:cubicBezTo>
                  <a:cubicBezTo>
                    <a:pt x="57" y="165"/>
                    <a:pt x="60" y="159"/>
                    <a:pt x="59" y="15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99"/>
                    <a:pt x="66" y="99"/>
                    <a:pt x="67" y="98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98" y="184"/>
                    <a:pt x="98" y="184"/>
                    <a:pt x="98" y="184"/>
                  </a:cubicBezTo>
                  <a:cubicBezTo>
                    <a:pt x="99" y="190"/>
                    <a:pt x="105" y="194"/>
                    <a:pt x="111" y="193"/>
                  </a:cubicBezTo>
                  <a:cubicBezTo>
                    <a:pt x="117" y="191"/>
                    <a:pt x="121" y="185"/>
                    <a:pt x="119" y="180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11" y="55"/>
                    <a:pt x="117" y="55"/>
                    <a:pt x="120" y="50"/>
                  </a:cubicBezTo>
                  <a:cubicBezTo>
                    <a:pt x="123" y="46"/>
                    <a:pt x="122" y="40"/>
                    <a:pt x="118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7010" y="2059407"/>
              <a:ext cx="82390" cy="84501"/>
            </a:xfrm>
            <a:custGeom>
              <a:avLst/>
              <a:gdLst>
                <a:gd name="T0" fmla="*/ 27 w 44"/>
                <a:gd name="T1" fmla="*/ 43 h 45"/>
                <a:gd name="T2" fmla="*/ 42 w 44"/>
                <a:gd name="T3" fmla="*/ 18 h 45"/>
                <a:gd name="T4" fmla="*/ 17 w 44"/>
                <a:gd name="T5" fmla="*/ 3 h 45"/>
                <a:gd name="T6" fmla="*/ 2 w 44"/>
                <a:gd name="T7" fmla="*/ 27 h 45"/>
                <a:gd name="T8" fmla="*/ 27 w 44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27" y="43"/>
                  </a:moveTo>
                  <a:cubicBezTo>
                    <a:pt x="38" y="40"/>
                    <a:pt x="44" y="29"/>
                    <a:pt x="42" y="18"/>
                  </a:cubicBezTo>
                  <a:cubicBezTo>
                    <a:pt x="39" y="7"/>
                    <a:pt x="28" y="0"/>
                    <a:pt x="17" y="3"/>
                  </a:cubicBezTo>
                  <a:cubicBezTo>
                    <a:pt x="6" y="5"/>
                    <a:pt x="0" y="16"/>
                    <a:pt x="2" y="27"/>
                  </a:cubicBezTo>
                  <a:cubicBezTo>
                    <a:pt x="5" y="38"/>
                    <a:pt x="16" y="45"/>
                    <a:pt x="27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661" y="5215503"/>
              <a:ext cx="196468" cy="297864"/>
            </a:xfrm>
            <a:custGeom>
              <a:avLst/>
              <a:gdLst>
                <a:gd name="T0" fmla="*/ 101 w 108"/>
                <a:gd name="T1" fmla="*/ 29 h 162"/>
                <a:gd name="T2" fmla="*/ 60 w 108"/>
                <a:gd name="T3" fmla="*/ 2 h 162"/>
                <a:gd name="T4" fmla="*/ 53 w 108"/>
                <a:gd name="T5" fmla="*/ 1 h 162"/>
                <a:gd name="T6" fmla="*/ 52 w 108"/>
                <a:gd name="T7" fmla="*/ 1 h 162"/>
                <a:gd name="T8" fmla="*/ 39 w 108"/>
                <a:gd name="T9" fmla="*/ 5 h 162"/>
                <a:gd name="T10" fmla="*/ 37 w 108"/>
                <a:gd name="T11" fmla="*/ 5 h 162"/>
                <a:gd name="T12" fmla="*/ 33 w 108"/>
                <a:gd name="T13" fmla="*/ 9 h 162"/>
                <a:gd name="T14" fmla="*/ 22 w 108"/>
                <a:gd name="T15" fmla="*/ 28 h 162"/>
                <a:gd name="T16" fmla="*/ 16 w 108"/>
                <a:gd name="T17" fmla="*/ 9 h 162"/>
                <a:gd name="T18" fmla="*/ 7 w 108"/>
                <a:gd name="T19" fmla="*/ 4 h 162"/>
                <a:gd name="T20" fmla="*/ 1 w 108"/>
                <a:gd name="T21" fmla="*/ 14 h 162"/>
                <a:gd name="T22" fmla="*/ 11 w 108"/>
                <a:gd name="T23" fmla="*/ 48 h 162"/>
                <a:gd name="T24" fmla="*/ 12 w 108"/>
                <a:gd name="T25" fmla="*/ 50 h 162"/>
                <a:gd name="T26" fmla="*/ 15 w 108"/>
                <a:gd name="T27" fmla="*/ 55 h 162"/>
                <a:gd name="T28" fmla="*/ 26 w 108"/>
                <a:gd name="T29" fmla="*/ 52 h 162"/>
                <a:gd name="T30" fmla="*/ 34 w 108"/>
                <a:gd name="T31" fmla="*/ 37 h 162"/>
                <a:gd name="T32" fmla="*/ 44 w 108"/>
                <a:gd name="T33" fmla="*/ 71 h 162"/>
                <a:gd name="T34" fmla="*/ 31 w 108"/>
                <a:gd name="T35" fmla="*/ 86 h 162"/>
                <a:gd name="T36" fmla="*/ 27 w 108"/>
                <a:gd name="T37" fmla="*/ 96 h 162"/>
                <a:gd name="T38" fmla="*/ 38 w 108"/>
                <a:gd name="T39" fmla="*/ 134 h 162"/>
                <a:gd name="T40" fmla="*/ 49 w 108"/>
                <a:gd name="T41" fmla="*/ 140 h 162"/>
                <a:gd name="T42" fmla="*/ 55 w 108"/>
                <a:gd name="T43" fmla="*/ 129 h 162"/>
                <a:gd name="T44" fmla="*/ 46 w 108"/>
                <a:gd name="T45" fmla="*/ 96 h 162"/>
                <a:gd name="T46" fmla="*/ 57 w 108"/>
                <a:gd name="T47" fmla="*/ 84 h 162"/>
                <a:gd name="T48" fmla="*/ 60 w 108"/>
                <a:gd name="T49" fmla="*/ 83 h 162"/>
                <a:gd name="T50" fmla="*/ 69 w 108"/>
                <a:gd name="T51" fmla="*/ 80 h 162"/>
                <a:gd name="T52" fmla="*/ 89 w 108"/>
                <a:gd name="T53" fmla="*/ 154 h 162"/>
                <a:gd name="T54" fmla="*/ 101 w 108"/>
                <a:gd name="T55" fmla="*/ 160 h 162"/>
                <a:gd name="T56" fmla="*/ 107 w 108"/>
                <a:gd name="T57" fmla="*/ 149 h 162"/>
                <a:gd name="T58" fmla="*/ 84 w 108"/>
                <a:gd name="T59" fmla="*/ 69 h 162"/>
                <a:gd name="T60" fmla="*/ 84 w 108"/>
                <a:gd name="T61" fmla="*/ 69 h 162"/>
                <a:gd name="T62" fmla="*/ 74 w 108"/>
                <a:gd name="T63" fmla="*/ 30 h 162"/>
                <a:gd name="T64" fmla="*/ 92 w 108"/>
                <a:gd name="T65" fmla="*/ 42 h 162"/>
                <a:gd name="T66" fmla="*/ 103 w 108"/>
                <a:gd name="T67" fmla="*/ 40 h 162"/>
                <a:gd name="T68" fmla="*/ 101 w 108"/>
                <a:gd name="T69" fmla="*/ 2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" h="162">
                  <a:moveTo>
                    <a:pt x="101" y="29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58" y="0"/>
                    <a:pt x="55" y="0"/>
                    <a:pt x="53" y="1"/>
                  </a:cubicBezTo>
                  <a:cubicBezTo>
                    <a:pt x="53" y="1"/>
                    <a:pt x="52" y="1"/>
                    <a:pt x="52" y="1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7" y="5"/>
                    <a:pt x="37" y="5"/>
                  </a:cubicBezTo>
                  <a:cubicBezTo>
                    <a:pt x="35" y="6"/>
                    <a:pt x="34" y="7"/>
                    <a:pt x="33" y="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5"/>
                    <a:pt x="11" y="3"/>
                    <a:pt x="7" y="4"/>
                  </a:cubicBezTo>
                  <a:cubicBezTo>
                    <a:pt x="2" y="5"/>
                    <a:pt x="0" y="9"/>
                    <a:pt x="1" y="14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2" y="50"/>
                  </a:cubicBezTo>
                  <a:cubicBezTo>
                    <a:pt x="12" y="52"/>
                    <a:pt x="13" y="54"/>
                    <a:pt x="15" y="55"/>
                  </a:cubicBezTo>
                  <a:cubicBezTo>
                    <a:pt x="19" y="57"/>
                    <a:pt x="24" y="56"/>
                    <a:pt x="26" y="52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27" y="88"/>
                    <a:pt x="26" y="92"/>
                    <a:pt x="27" y="9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9" y="139"/>
                    <a:pt x="44" y="142"/>
                    <a:pt x="49" y="140"/>
                  </a:cubicBezTo>
                  <a:cubicBezTo>
                    <a:pt x="54" y="139"/>
                    <a:pt x="57" y="134"/>
                    <a:pt x="55" y="129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8" y="83"/>
                    <a:pt x="59" y="83"/>
                    <a:pt x="60" y="83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9"/>
                    <a:pt x="96" y="162"/>
                    <a:pt x="101" y="160"/>
                  </a:cubicBezTo>
                  <a:cubicBezTo>
                    <a:pt x="106" y="159"/>
                    <a:pt x="108" y="154"/>
                    <a:pt x="107" y="149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5" y="45"/>
                    <a:pt x="100" y="44"/>
                    <a:pt x="103" y="40"/>
                  </a:cubicBezTo>
                  <a:cubicBezTo>
                    <a:pt x="105" y="37"/>
                    <a:pt x="104" y="32"/>
                    <a:pt x="10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0687" y="5152127"/>
              <a:ext cx="69714" cy="69713"/>
            </a:xfrm>
            <a:custGeom>
              <a:avLst/>
              <a:gdLst>
                <a:gd name="T0" fmla="*/ 24 w 38"/>
                <a:gd name="T1" fmla="*/ 35 h 38"/>
                <a:gd name="T2" fmla="*/ 36 w 38"/>
                <a:gd name="T3" fmla="*/ 14 h 38"/>
                <a:gd name="T4" fmla="*/ 14 w 38"/>
                <a:gd name="T5" fmla="*/ 2 h 38"/>
                <a:gd name="T6" fmla="*/ 2 w 38"/>
                <a:gd name="T7" fmla="*/ 23 h 38"/>
                <a:gd name="T8" fmla="*/ 24 w 38"/>
                <a:gd name="T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4" y="35"/>
                  </a:moveTo>
                  <a:cubicBezTo>
                    <a:pt x="33" y="33"/>
                    <a:pt x="38" y="23"/>
                    <a:pt x="36" y="14"/>
                  </a:cubicBezTo>
                  <a:cubicBezTo>
                    <a:pt x="33" y="5"/>
                    <a:pt x="24" y="0"/>
                    <a:pt x="14" y="2"/>
                  </a:cubicBezTo>
                  <a:cubicBezTo>
                    <a:pt x="5" y="5"/>
                    <a:pt x="0" y="14"/>
                    <a:pt x="2" y="23"/>
                  </a:cubicBezTo>
                  <a:cubicBezTo>
                    <a:pt x="5" y="33"/>
                    <a:pt x="15" y="38"/>
                    <a:pt x="24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8998" y="4731737"/>
              <a:ext cx="162667" cy="240827"/>
            </a:xfrm>
            <a:custGeom>
              <a:avLst/>
              <a:gdLst>
                <a:gd name="T0" fmla="*/ 82 w 88"/>
                <a:gd name="T1" fmla="*/ 24 h 132"/>
                <a:gd name="T2" fmla="*/ 48 w 88"/>
                <a:gd name="T3" fmla="*/ 2 h 132"/>
                <a:gd name="T4" fmla="*/ 43 w 88"/>
                <a:gd name="T5" fmla="*/ 1 h 132"/>
                <a:gd name="T6" fmla="*/ 42 w 88"/>
                <a:gd name="T7" fmla="*/ 1 h 132"/>
                <a:gd name="T8" fmla="*/ 31 w 88"/>
                <a:gd name="T9" fmla="*/ 4 h 132"/>
                <a:gd name="T10" fmla="*/ 30 w 88"/>
                <a:gd name="T11" fmla="*/ 5 h 132"/>
                <a:gd name="T12" fmla="*/ 27 w 88"/>
                <a:gd name="T13" fmla="*/ 7 h 132"/>
                <a:gd name="T14" fmla="*/ 18 w 88"/>
                <a:gd name="T15" fmla="*/ 23 h 132"/>
                <a:gd name="T16" fmla="*/ 13 w 88"/>
                <a:gd name="T17" fmla="*/ 8 h 132"/>
                <a:gd name="T18" fmla="*/ 5 w 88"/>
                <a:gd name="T19" fmla="*/ 3 h 132"/>
                <a:gd name="T20" fmla="*/ 1 w 88"/>
                <a:gd name="T21" fmla="*/ 11 h 132"/>
                <a:gd name="T22" fmla="*/ 9 w 88"/>
                <a:gd name="T23" fmla="*/ 39 h 132"/>
                <a:gd name="T24" fmla="*/ 9 w 88"/>
                <a:gd name="T25" fmla="*/ 41 h 132"/>
                <a:gd name="T26" fmla="*/ 12 w 88"/>
                <a:gd name="T27" fmla="*/ 45 h 132"/>
                <a:gd name="T28" fmla="*/ 21 w 88"/>
                <a:gd name="T29" fmla="*/ 42 h 132"/>
                <a:gd name="T30" fmla="*/ 28 w 88"/>
                <a:gd name="T31" fmla="*/ 31 h 132"/>
                <a:gd name="T32" fmla="*/ 35 w 88"/>
                <a:gd name="T33" fmla="*/ 58 h 132"/>
                <a:gd name="T34" fmla="*/ 25 w 88"/>
                <a:gd name="T35" fmla="*/ 70 h 132"/>
                <a:gd name="T36" fmla="*/ 22 w 88"/>
                <a:gd name="T37" fmla="*/ 78 h 132"/>
                <a:gd name="T38" fmla="*/ 31 w 88"/>
                <a:gd name="T39" fmla="*/ 109 h 132"/>
                <a:gd name="T40" fmla="*/ 40 w 88"/>
                <a:gd name="T41" fmla="*/ 114 h 132"/>
                <a:gd name="T42" fmla="*/ 45 w 88"/>
                <a:gd name="T43" fmla="*/ 105 h 132"/>
                <a:gd name="T44" fmla="*/ 37 w 88"/>
                <a:gd name="T45" fmla="*/ 78 h 132"/>
                <a:gd name="T46" fmla="*/ 46 w 88"/>
                <a:gd name="T47" fmla="*/ 68 h 132"/>
                <a:gd name="T48" fmla="*/ 49 w 88"/>
                <a:gd name="T49" fmla="*/ 67 h 132"/>
                <a:gd name="T50" fmla="*/ 56 w 88"/>
                <a:gd name="T51" fmla="*/ 66 h 132"/>
                <a:gd name="T52" fmla="*/ 73 w 88"/>
                <a:gd name="T53" fmla="*/ 125 h 132"/>
                <a:gd name="T54" fmla="*/ 82 w 88"/>
                <a:gd name="T55" fmla="*/ 131 h 132"/>
                <a:gd name="T56" fmla="*/ 87 w 88"/>
                <a:gd name="T57" fmla="*/ 121 h 132"/>
                <a:gd name="T58" fmla="*/ 69 w 88"/>
                <a:gd name="T59" fmla="*/ 56 h 132"/>
                <a:gd name="T60" fmla="*/ 69 w 88"/>
                <a:gd name="T61" fmla="*/ 56 h 132"/>
                <a:gd name="T62" fmla="*/ 60 w 88"/>
                <a:gd name="T63" fmla="*/ 25 h 132"/>
                <a:gd name="T64" fmla="*/ 75 w 88"/>
                <a:gd name="T65" fmla="*/ 35 h 132"/>
                <a:gd name="T66" fmla="*/ 84 w 88"/>
                <a:gd name="T67" fmla="*/ 33 h 132"/>
                <a:gd name="T68" fmla="*/ 82 w 88"/>
                <a:gd name="T69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8" h="132">
                  <a:moveTo>
                    <a:pt x="82" y="24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7" y="1"/>
                    <a:pt x="45" y="0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4"/>
                    <a:pt x="30" y="5"/>
                  </a:cubicBezTo>
                  <a:cubicBezTo>
                    <a:pt x="29" y="5"/>
                    <a:pt x="27" y="6"/>
                    <a:pt x="27" y="7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4"/>
                    <a:pt x="9" y="2"/>
                    <a:pt x="5" y="3"/>
                  </a:cubicBezTo>
                  <a:cubicBezTo>
                    <a:pt x="2" y="4"/>
                    <a:pt x="0" y="8"/>
                    <a:pt x="1" y="11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10" y="42"/>
                    <a:pt x="11" y="44"/>
                    <a:pt x="12" y="45"/>
                  </a:cubicBezTo>
                  <a:cubicBezTo>
                    <a:pt x="16" y="47"/>
                    <a:pt x="19" y="45"/>
                    <a:pt x="21" y="4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2" y="72"/>
                    <a:pt x="21" y="75"/>
                    <a:pt x="22" y="78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13"/>
                    <a:pt x="36" y="115"/>
                    <a:pt x="40" y="114"/>
                  </a:cubicBezTo>
                  <a:cubicBezTo>
                    <a:pt x="44" y="113"/>
                    <a:pt x="46" y="109"/>
                    <a:pt x="45" y="10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7" y="68"/>
                    <a:pt x="48" y="68"/>
                    <a:pt x="49" y="67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4" y="129"/>
                    <a:pt x="78" y="132"/>
                    <a:pt x="82" y="131"/>
                  </a:cubicBezTo>
                  <a:cubicBezTo>
                    <a:pt x="86" y="129"/>
                    <a:pt x="88" y="125"/>
                    <a:pt x="87" y="12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8" y="37"/>
                    <a:pt x="82" y="36"/>
                    <a:pt x="84" y="33"/>
                  </a:cubicBezTo>
                  <a:cubicBezTo>
                    <a:pt x="86" y="30"/>
                    <a:pt x="85" y="26"/>
                    <a:pt x="8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0687" y="4678924"/>
              <a:ext cx="57039" cy="57038"/>
            </a:xfrm>
            <a:custGeom>
              <a:avLst/>
              <a:gdLst>
                <a:gd name="T0" fmla="*/ 19 w 31"/>
                <a:gd name="T1" fmla="*/ 29 h 31"/>
                <a:gd name="T2" fmla="*/ 29 w 31"/>
                <a:gd name="T3" fmla="*/ 12 h 31"/>
                <a:gd name="T4" fmla="*/ 12 w 31"/>
                <a:gd name="T5" fmla="*/ 2 h 31"/>
                <a:gd name="T6" fmla="*/ 2 w 31"/>
                <a:gd name="T7" fmla="*/ 20 h 31"/>
                <a:gd name="T8" fmla="*/ 19 w 31"/>
                <a:gd name="T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9" y="29"/>
                  </a:moveTo>
                  <a:cubicBezTo>
                    <a:pt x="27" y="27"/>
                    <a:pt x="31" y="20"/>
                    <a:pt x="29" y="12"/>
                  </a:cubicBezTo>
                  <a:cubicBezTo>
                    <a:pt x="27" y="5"/>
                    <a:pt x="19" y="0"/>
                    <a:pt x="12" y="2"/>
                  </a:cubicBezTo>
                  <a:cubicBezTo>
                    <a:pt x="4" y="4"/>
                    <a:pt x="0" y="12"/>
                    <a:pt x="2" y="20"/>
                  </a:cubicBezTo>
                  <a:cubicBezTo>
                    <a:pt x="4" y="27"/>
                    <a:pt x="12" y="31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6478" y="5219728"/>
              <a:ext cx="323222" cy="306315"/>
            </a:xfrm>
            <a:custGeom>
              <a:avLst/>
              <a:gdLst>
                <a:gd name="T0" fmla="*/ 121 w 177"/>
                <a:gd name="T1" fmla="*/ 16 h 167"/>
                <a:gd name="T2" fmla="*/ 64 w 177"/>
                <a:gd name="T3" fmla="*/ 1 h 167"/>
                <a:gd name="T4" fmla="*/ 57 w 177"/>
                <a:gd name="T5" fmla="*/ 2 h 167"/>
                <a:gd name="T6" fmla="*/ 56 w 177"/>
                <a:gd name="T7" fmla="*/ 2 h 167"/>
                <a:gd name="T8" fmla="*/ 42 w 177"/>
                <a:gd name="T9" fmla="*/ 12 h 167"/>
                <a:gd name="T10" fmla="*/ 40 w 177"/>
                <a:gd name="T11" fmla="*/ 13 h 167"/>
                <a:gd name="T12" fmla="*/ 37 w 177"/>
                <a:gd name="T13" fmla="*/ 19 h 167"/>
                <a:gd name="T14" fmla="*/ 32 w 177"/>
                <a:gd name="T15" fmla="*/ 44 h 167"/>
                <a:gd name="T16" fmla="*/ 19 w 177"/>
                <a:gd name="T17" fmla="*/ 25 h 167"/>
                <a:gd name="T18" fmla="*/ 6 w 177"/>
                <a:gd name="T19" fmla="*/ 23 h 167"/>
                <a:gd name="T20" fmla="*/ 3 w 177"/>
                <a:gd name="T21" fmla="*/ 36 h 167"/>
                <a:gd name="T22" fmla="*/ 27 w 177"/>
                <a:gd name="T23" fmla="*/ 71 h 167"/>
                <a:gd name="T24" fmla="*/ 29 w 177"/>
                <a:gd name="T25" fmla="*/ 73 h 167"/>
                <a:gd name="T26" fmla="*/ 35 w 177"/>
                <a:gd name="T27" fmla="*/ 77 h 167"/>
                <a:gd name="T28" fmla="*/ 46 w 177"/>
                <a:gd name="T29" fmla="*/ 70 h 167"/>
                <a:gd name="T30" fmla="*/ 49 w 177"/>
                <a:gd name="T31" fmla="*/ 50 h 167"/>
                <a:gd name="T32" fmla="*/ 72 w 177"/>
                <a:gd name="T33" fmla="*/ 84 h 167"/>
                <a:gd name="T34" fmla="*/ 63 w 177"/>
                <a:gd name="T35" fmla="*/ 106 h 167"/>
                <a:gd name="T36" fmla="*/ 63 w 177"/>
                <a:gd name="T37" fmla="*/ 119 h 167"/>
                <a:gd name="T38" fmla="*/ 90 w 177"/>
                <a:gd name="T39" fmla="*/ 158 h 167"/>
                <a:gd name="T40" fmla="*/ 105 w 177"/>
                <a:gd name="T41" fmla="*/ 160 h 167"/>
                <a:gd name="T42" fmla="*/ 108 w 177"/>
                <a:gd name="T43" fmla="*/ 145 h 167"/>
                <a:gd name="T44" fmla="*/ 85 w 177"/>
                <a:gd name="T45" fmla="*/ 112 h 167"/>
                <a:gd name="T46" fmla="*/ 92 w 177"/>
                <a:gd name="T47" fmla="*/ 94 h 167"/>
                <a:gd name="T48" fmla="*/ 96 w 177"/>
                <a:gd name="T49" fmla="*/ 91 h 167"/>
                <a:gd name="T50" fmla="*/ 104 w 177"/>
                <a:gd name="T51" fmla="*/ 86 h 167"/>
                <a:gd name="T52" fmla="*/ 155 w 177"/>
                <a:gd name="T53" fmla="*/ 161 h 167"/>
                <a:gd name="T54" fmla="*/ 170 w 177"/>
                <a:gd name="T55" fmla="*/ 164 h 167"/>
                <a:gd name="T56" fmla="*/ 173 w 177"/>
                <a:gd name="T57" fmla="*/ 148 h 167"/>
                <a:gd name="T58" fmla="*/ 117 w 177"/>
                <a:gd name="T59" fmla="*/ 67 h 167"/>
                <a:gd name="T60" fmla="*/ 117 w 177"/>
                <a:gd name="T61" fmla="*/ 67 h 167"/>
                <a:gd name="T62" fmla="*/ 91 w 177"/>
                <a:gd name="T63" fmla="*/ 27 h 167"/>
                <a:gd name="T64" fmla="*/ 116 w 177"/>
                <a:gd name="T65" fmla="*/ 34 h 167"/>
                <a:gd name="T66" fmla="*/ 127 w 177"/>
                <a:gd name="T67" fmla="*/ 28 h 167"/>
                <a:gd name="T68" fmla="*/ 121 w 177"/>
                <a:gd name="T69" fmla="*/ 1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67">
                  <a:moveTo>
                    <a:pt x="121" y="16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0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3"/>
                    <a:pt x="40" y="13"/>
                  </a:cubicBezTo>
                  <a:cubicBezTo>
                    <a:pt x="38" y="15"/>
                    <a:pt x="37" y="16"/>
                    <a:pt x="37" y="19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6" y="21"/>
                    <a:pt x="10" y="20"/>
                    <a:pt x="6" y="23"/>
                  </a:cubicBezTo>
                  <a:cubicBezTo>
                    <a:pt x="1" y="26"/>
                    <a:pt x="0" y="32"/>
                    <a:pt x="3" y="36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2"/>
                    <a:pt x="28" y="72"/>
                    <a:pt x="29" y="73"/>
                  </a:cubicBezTo>
                  <a:cubicBezTo>
                    <a:pt x="30" y="75"/>
                    <a:pt x="32" y="76"/>
                    <a:pt x="35" y="77"/>
                  </a:cubicBezTo>
                  <a:cubicBezTo>
                    <a:pt x="40" y="78"/>
                    <a:pt x="45" y="75"/>
                    <a:pt x="46" y="7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1" y="110"/>
                    <a:pt x="60" y="115"/>
                    <a:pt x="63" y="119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3" y="162"/>
                    <a:pt x="100" y="164"/>
                    <a:pt x="105" y="160"/>
                  </a:cubicBezTo>
                  <a:cubicBezTo>
                    <a:pt x="110" y="157"/>
                    <a:pt x="111" y="150"/>
                    <a:pt x="108" y="145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3" y="93"/>
                    <a:pt x="94" y="92"/>
                    <a:pt x="96" y="91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9" y="166"/>
                    <a:pt x="165" y="167"/>
                    <a:pt x="170" y="164"/>
                  </a:cubicBezTo>
                  <a:cubicBezTo>
                    <a:pt x="175" y="160"/>
                    <a:pt x="177" y="153"/>
                    <a:pt x="173" y="148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21" y="36"/>
                    <a:pt x="126" y="33"/>
                    <a:pt x="127" y="28"/>
                  </a:cubicBezTo>
                  <a:cubicBezTo>
                    <a:pt x="129" y="23"/>
                    <a:pt x="126" y="18"/>
                    <a:pt x="121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7604" y="5154240"/>
              <a:ext cx="86615" cy="84501"/>
            </a:xfrm>
            <a:custGeom>
              <a:avLst/>
              <a:gdLst>
                <a:gd name="T0" fmla="*/ 35 w 47"/>
                <a:gd name="T1" fmla="*/ 40 h 47"/>
                <a:gd name="T2" fmla="*/ 40 w 47"/>
                <a:gd name="T3" fmla="*/ 12 h 47"/>
                <a:gd name="T4" fmla="*/ 12 w 47"/>
                <a:gd name="T5" fmla="*/ 7 h 47"/>
                <a:gd name="T6" fmla="*/ 7 w 47"/>
                <a:gd name="T7" fmla="*/ 35 h 47"/>
                <a:gd name="T8" fmla="*/ 35 w 47"/>
                <a:gd name="T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5" y="40"/>
                  </a:moveTo>
                  <a:cubicBezTo>
                    <a:pt x="44" y="34"/>
                    <a:pt x="47" y="21"/>
                    <a:pt x="40" y="12"/>
                  </a:cubicBezTo>
                  <a:cubicBezTo>
                    <a:pt x="34" y="3"/>
                    <a:pt x="21" y="0"/>
                    <a:pt x="12" y="7"/>
                  </a:cubicBezTo>
                  <a:cubicBezTo>
                    <a:pt x="3" y="13"/>
                    <a:pt x="0" y="26"/>
                    <a:pt x="7" y="35"/>
                  </a:cubicBezTo>
                  <a:cubicBezTo>
                    <a:pt x="13" y="44"/>
                    <a:pt x="26" y="47"/>
                    <a:pt x="3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5443" y="2900187"/>
              <a:ext cx="228156" cy="310540"/>
            </a:xfrm>
            <a:custGeom>
              <a:avLst/>
              <a:gdLst>
                <a:gd name="T0" fmla="*/ 120 w 124"/>
                <a:gd name="T1" fmla="*/ 40 h 169"/>
                <a:gd name="T2" fmla="*/ 62 w 124"/>
                <a:gd name="T3" fmla="*/ 2 h 169"/>
                <a:gd name="T4" fmla="*/ 55 w 124"/>
                <a:gd name="T5" fmla="*/ 1 h 169"/>
                <a:gd name="T6" fmla="*/ 54 w 124"/>
                <a:gd name="T7" fmla="*/ 1 h 169"/>
                <a:gd name="T8" fmla="*/ 40 w 124"/>
                <a:gd name="T9" fmla="*/ 5 h 169"/>
                <a:gd name="T10" fmla="*/ 38 w 124"/>
                <a:gd name="T11" fmla="*/ 6 h 169"/>
                <a:gd name="T12" fmla="*/ 34 w 124"/>
                <a:gd name="T13" fmla="*/ 9 h 169"/>
                <a:gd name="T14" fmla="*/ 23 w 124"/>
                <a:gd name="T15" fmla="*/ 30 h 169"/>
                <a:gd name="T16" fmla="*/ 17 w 124"/>
                <a:gd name="T17" fmla="*/ 10 h 169"/>
                <a:gd name="T18" fmla="*/ 7 w 124"/>
                <a:gd name="T19" fmla="*/ 4 h 169"/>
                <a:gd name="T20" fmla="*/ 1 w 124"/>
                <a:gd name="T21" fmla="*/ 15 h 169"/>
                <a:gd name="T22" fmla="*/ 11 w 124"/>
                <a:gd name="T23" fmla="*/ 51 h 169"/>
                <a:gd name="T24" fmla="*/ 12 w 124"/>
                <a:gd name="T25" fmla="*/ 53 h 169"/>
                <a:gd name="T26" fmla="*/ 16 w 124"/>
                <a:gd name="T27" fmla="*/ 58 h 169"/>
                <a:gd name="T28" fmla="*/ 27 w 124"/>
                <a:gd name="T29" fmla="*/ 55 h 169"/>
                <a:gd name="T30" fmla="*/ 36 w 124"/>
                <a:gd name="T31" fmla="*/ 39 h 169"/>
                <a:gd name="T32" fmla="*/ 46 w 124"/>
                <a:gd name="T33" fmla="*/ 74 h 169"/>
                <a:gd name="T34" fmla="*/ 32 w 124"/>
                <a:gd name="T35" fmla="*/ 90 h 169"/>
                <a:gd name="T36" fmla="*/ 29 w 124"/>
                <a:gd name="T37" fmla="*/ 101 h 169"/>
                <a:gd name="T38" fmla="*/ 40 w 124"/>
                <a:gd name="T39" fmla="*/ 141 h 169"/>
                <a:gd name="T40" fmla="*/ 52 w 124"/>
                <a:gd name="T41" fmla="*/ 147 h 169"/>
                <a:gd name="T42" fmla="*/ 59 w 124"/>
                <a:gd name="T43" fmla="*/ 135 h 169"/>
                <a:gd name="T44" fmla="*/ 49 w 124"/>
                <a:gd name="T45" fmla="*/ 101 h 169"/>
                <a:gd name="T46" fmla="*/ 59 w 124"/>
                <a:gd name="T47" fmla="*/ 88 h 169"/>
                <a:gd name="T48" fmla="*/ 63 w 124"/>
                <a:gd name="T49" fmla="*/ 87 h 169"/>
                <a:gd name="T50" fmla="*/ 72 w 124"/>
                <a:gd name="T51" fmla="*/ 84 h 169"/>
                <a:gd name="T52" fmla="*/ 94 w 124"/>
                <a:gd name="T53" fmla="*/ 161 h 169"/>
                <a:gd name="T54" fmla="*/ 106 w 124"/>
                <a:gd name="T55" fmla="*/ 168 h 169"/>
                <a:gd name="T56" fmla="*/ 113 w 124"/>
                <a:gd name="T57" fmla="*/ 156 h 169"/>
                <a:gd name="T58" fmla="*/ 89 w 124"/>
                <a:gd name="T59" fmla="*/ 72 h 169"/>
                <a:gd name="T60" fmla="*/ 89 w 124"/>
                <a:gd name="T61" fmla="*/ 72 h 169"/>
                <a:gd name="T62" fmla="*/ 77 w 124"/>
                <a:gd name="T63" fmla="*/ 31 h 169"/>
                <a:gd name="T64" fmla="*/ 111 w 124"/>
                <a:gd name="T65" fmla="*/ 53 h 169"/>
                <a:gd name="T66" fmla="*/ 122 w 124"/>
                <a:gd name="T67" fmla="*/ 51 h 169"/>
                <a:gd name="T68" fmla="*/ 120 w 124"/>
                <a:gd name="T69" fmla="*/ 4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4" h="169">
                  <a:moveTo>
                    <a:pt x="120" y="40"/>
                  </a:moveTo>
                  <a:cubicBezTo>
                    <a:pt x="62" y="2"/>
                    <a:pt x="62" y="2"/>
                    <a:pt x="62" y="2"/>
                  </a:cubicBezTo>
                  <a:cubicBezTo>
                    <a:pt x="60" y="0"/>
                    <a:pt x="58" y="0"/>
                    <a:pt x="55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5"/>
                    <a:pt x="39" y="5"/>
                    <a:pt x="38" y="6"/>
                  </a:cubicBezTo>
                  <a:cubicBezTo>
                    <a:pt x="36" y="6"/>
                    <a:pt x="35" y="8"/>
                    <a:pt x="34" y="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6"/>
                    <a:pt x="11" y="3"/>
                    <a:pt x="7" y="4"/>
                  </a:cubicBezTo>
                  <a:cubicBezTo>
                    <a:pt x="2" y="6"/>
                    <a:pt x="0" y="10"/>
                    <a:pt x="1" y="15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1"/>
                    <a:pt x="12" y="52"/>
                    <a:pt x="12" y="53"/>
                  </a:cubicBezTo>
                  <a:cubicBezTo>
                    <a:pt x="13" y="55"/>
                    <a:pt x="14" y="57"/>
                    <a:pt x="16" y="58"/>
                  </a:cubicBezTo>
                  <a:cubicBezTo>
                    <a:pt x="20" y="60"/>
                    <a:pt x="25" y="59"/>
                    <a:pt x="27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29" y="92"/>
                    <a:pt x="27" y="97"/>
                    <a:pt x="29" y="10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2" y="146"/>
                    <a:pt x="47" y="149"/>
                    <a:pt x="52" y="147"/>
                  </a:cubicBezTo>
                  <a:cubicBezTo>
                    <a:pt x="57" y="146"/>
                    <a:pt x="60" y="140"/>
                    <a:pt x="59" y="135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6" y="166"/>
                    <a:pt x="101" y="169"/>
                    <a:pt x="106" y="168"/>
                  </a:cubicBezTo>
                  <a:cubicBezTo>
                    <a:pt x="111" y="166"/>
                    <a:pt x="114" y="161"/>
                    <a:pt x="113" y="156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4" y="56"/>
                    <a:pt x="119" y="55"/>
                    <a:pt x="122" y="51"/>
                  </a:cubicBezTo>
                  <a:cubicBezTo>
                    <a:pt x="124" y="47"/>
                    <a:pt x="123" y="42"/>
                    <a:pt x="12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65582" y="2832587"/>
              <a:ext cx="73940" cy="73938"/>
            </a:xfrm>
            <a:custGeom>
              <a:avLst/>
              <a:gdLst>
                <a:gd name="T0" fmla="*/ 26 w 41"/>
                <a:gd name="T1" fmla="*/ 37 h 40"/>
                <a:gd name="T2" fmla="*/ 38 w 41"/>
                <a:gd name="T3" fmla="*/ 15 h 40"/>
                <a:gd name="T4" fmla="*/ 16 w 41"/>
                <a:gd name="T5" fmla="*/ 3 h 40"/>
                <a:gd name="T6" fmla="*/ 3 w 41"/>
                <a:gd name="T7" fmla="*/ 25 h 40"/>
                <a:gd name="T8" fmla="*/ 26 w 41"/>
                <a:gd name="T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26" y="37"/>
                  </a:moveTo>
                  <a:cubicBezTo>
                    <a:pt x="35" y="35"/>
                    <a:pt x="41" y="25"/>
                    <a:pt x="38" y="15"/>
                  </a:cubicBezTo>
                  <a:cubicBezTo>
                    <a:pt x="35" y="5"/>
                    <a:pt x="25" y="0"/>
                    <a:pt x="16" y="3"/>
                  </a:cubicBezTo>
                  <a:cubicBezTo>
                    <a:pt x="6" y="5"/>
                    <a:pt x="0" y="15"/>
                    <a:pt x="3" y="25"/>
                  </a:cubicBezTo>
                  <a:cubicBezTo>
                    <a:pt x="6" y="35"/>
                    <a:pt x="16" y="40"/>
                    <a:pt x="26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7825" y="2887512"/>
              <a:ext cx="238719" cy="310540"/>
            </a:xfrm>
            <a:custGeom>
              <a:avLst/>
              <a:gdLst>
                <a:gd name="T0" fmla="*/ 126 w 130"/>
                <a:gd name="T1" fmla="*/ 33 h 169"/>
                <a:gd name="T2" fmla="*/ 82 w 130"/>
                <a:gd name="T3" fmla="*/ 1 h 169"/>
                <a:gd name="T4" fmla="*/ 75 w 130"/>
                <a:gd name="T5" fmla="*/ 0 h 169"/>
                <a:gd name="T6" fmla="*/ 74 w 130"/>
                <a:gd name="T7" fmla="*/ 0 h 169"/>
                <a:gd name="T8" fmla="*/ 59 w 130"/>
                <a:gd name="T9" fmla="*/ 4 h 169"/>
                <a:gd name="T10" fmla="*/ 58 w 130"/>
                <a:gd name="T11" fmla="*/ 5 h 169"/>
                <a:gd name="T12" fmla="*/ 53 w 130"/>
                <a:gd name="T13" fmla="*/ 8 h 169"/>
                <a:gd name="T14" fmla="*/ 24 w 130"/>
                <a:gd name="T15" fmla="*/ 55 h 169"/>
                <a:gd name="T16" fmla="*/ 5 w 130"/>
                <a:gd name="T17" fmla="*/ 42 h 169"/>
                <a:gd name="T18" fmla="*/ 1 w 130"/>
                <a:gd name="T19" fmla="*/ 42 h 169"/>
                <a:gd name="T20" fmla="*/ 2 w 130"/>
                <a:gd name="T21" fmla="*/ 46 h 169"/>
                <a:gd name="T22" fmla="*/ 20 w 130"/>
                <a:gd name="T23" fmla="*/ 60 h 169"/>
                <a:gd name="T24" fmla="*/ 19 w 130"/>
                <a:gd name="T25" fmla="*/ 63 h 169"/>
                <a:gd name="T26" fmla="*/ 22 w 130"/>
                <a:gd name="T27" fmla="*/ 74 h 169"/>
                <a:gd name="T28" fmla="*/ 33 w 130"/>
                <a:gd name="T29" fmla="*/ 71 h 169"/>
                <a:gd name="T30" fmla="*/ 54 w 130"/>
                <a:gd name="T31" fmla="*/ 39 h 169"/>
                <a:gd name="T32" fmla="*/ 62 w 130"/>
                <a:gd name="T33" fmla="*/ 75 h 169"/>
                <a:gd name="T34" fmla="*/ 48 w 130"/>
                <a:gd name="T35" fmla="*/ 91 h 169"/>
                <a:gd name="T36" fmla="*/ 43 w 130"/>
                <a:gd name="T37" fmla="*/ 102 h 169"/>
                <a:gd name="T38" fmla="*/ 52 w 130"/>
                <a:gd name="T39" fmla="*/ 137 h 169"/>
                <a:gd name="T40" fmla="*/ 64 w 130"/>
                <a:gd name="T41" fmla="*/ 144 h 169"/>
                <a:gd name="T42" fmla="*/ 71 w 130"/>
                <a:gd name="T43" fmla="*/ 132 h 169"/>
                <a:gd name="T44" fmla="*/ 64 w 130"/>
                <a:gd name="T45" fmla="*/ 103 h 169"/>
                <a:gd name="T46" fmla="*/ 76 w 130"/>
                <a:gd name="T47" fmla="*/ 90 h 169"/>
                <a:gd name="T48" fmla="*/ 80 w 130"/>
                <a:gd name="T49" fmla="*/ 89 h 169"/>
                <a:gd name="T50" fmla="*/ 89 w 130"/>
                <a:gd name="T51" fmla="*/ 87 h 169"/>
                <a:gd name="T52" fmla="*/ 107 w 130"/>
                <a:gd name="T53" fmla="*/ 161 h 169"/>
                <a:gd name="T54" fmla="*/ 119 w 130"/>
                <a:gd name="T55" fmla="*/ 168 h 169"/>
                <a:gd name="T56" fmla="*/ 126 w 130"/>
                <a:gd name="T57" fmla="*/ 156 h 169"/>
                <a:gd name="T58" fmla="*/ 107 w 130"/>
                <a:gd name="T59" fmla="*/ 75 h 169"/>
                <a:gd name="T60" fmla="*/ 107 w 130"/>
                <a:gd name="T61" fmla="*/ 75 h 169"/>
                <a:gd name="T62" fmla="*/ 104 w 130"/>
                <a:gd name="T63" fmla="*/ 66 h 169"/>
                <a:gd name="T64" fmla="*/ 101 w 130"/>
                <a:gd name="T65" fmla="*/ 54 h 169"/>
                <a:gd name="T66" fmla="*/ 101 w 130"/>
                <a:gd name="T67" fmla="*/ 54 h 169"/>
                <a:gd name="T68" fmla="*/ 96 w 130"/>
                <a:gd name="T69" fmla="*/ 33 h 169"/>
                <a:gd name="T70" fmla="*/ 116 w 130"/>
                <a:gd name="T71" fmla="*/ 47 h 169"/>
                <a:gd name="T72" fmla="*/ 128 w 130"/>
                <a:gd name="T73" fmla="*/ 45 h 169"/>
                <a:gd name="T74" fmla="*/ 126 w 130"/>
                <a:gd name="T75" fmla="*/ 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69">
                  <a:moveTo>
                    <a:pt x="126" y="33"/>
                  </a:moveTo>
                  <a:cubicBezTo>
                    <a:pt x="82" y="1"/>
                    <a:pt x="82" y="1"/>
                    <a:pt x="82" y="1"/>
                  </a:cubicBezTo>
                  <a:cubicBezTo>
                    <a:pt x="80" y="0"/>
                    <a:pt x="78" y="0"/>
                    <a:pt x="75" y="0"/>
                  </a:cubicBezTo>
                  <a:cubicBezTo>
                    <a:pt x="75" y="0"/>
                    <a:pt x="75" y="0"/>
                    <a:pt x="74" y="0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4"/>
                    <a:pt x="58" y="4"/>
                    <a:pt x="58" y="5"/>
                  </a:cubicBezTo>
                  <a:cubicBezTo>
                    <a:pt x="56" y="5"/>
                    <a:pt x="54" y="6"/>
                    <a:pt x="53" y="8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1"/>
                    <a:pt x="2" y="41"/>
                    <a:pt x="1" y="42"/>
                  </a:cubicBezTo>
                  <a:cubicBezTo>
                    <a:pt x="0" y="44"/>
                    <a:pt x="1" y="45"/>
                    <a:pt x="2" y="46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6" y="67"/>
                    <a:pt x="18" y="72"/>
                    <a:pt x="22" y="74"/>
                  </a:cubicBezTo>
                  <a:cubicBezTo>
                    <a:pt x="26" y="77"/>
                    <a:pt x="31" y="75"/>
                    <a:pt x="33" y="71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4" y="94"/>
                    <a:pt x="42" y="98"/>
                    <a:pt x="43" y="102"/>
                  </a:cubicBezTo>
                  <a:cubicBezTo>
                    <a:pt x="52" y="137"/>
                    <a:pt x="52" y="137"/>
                    <a:pt x="52" y="137"/>
                  </a:cubicBezTo>
                  <a:cubicBezTo>
                    <a:pt x="53" y="143"/>
                    <a:pt x="58" y="146"/>
                    <a:pt x="64" y="144"/>
                  </a:cubicBezTo>
                  <a:cubicBezTo>
                    <a:pt x="69" y="143"/>
                    <a:pt x="72" y="138"/>
                    <a:pt x="71" y="132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7" y="90"/>
                    <a:pt x="79" y="90"/>
                    <a:pt x="80" y="89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8" y="166"/>
                    <a:pt x="114" y="169"/>
                    <a:pt x="119" y="168"/>
                  </a:cubicBezTo>
                  <a:cubicBezTo>
                    <a:pt x="124" y="167"/>
                    <a:pt x="128" y="162"/>
                    <a:pt x="126" y="156"/>
                  </a:cubicBezTo>
                  <a:cubicBezTo>
                    <a:pt x="107" y="75"/>
                    <a:pt x="107" y="75"/>
                    <a:pt x="107" y="75"/>
                  </a:cubicBezTo>
                  <a:cubicBezTo>
                    <a:pt x="107" y="75"/>
                    <a:pt x="107" y="75"/>
                    <a:pt x="107" y="75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50"/>
                    <a:pt x="125" y="49"/>
                    <a:pt x="128" y="45"/>
                  </a:cubicBezTo>
                  <a:cubicBezTo>
                    <a:pt x="130" y="41"/>
                    <a:pt x="130" y="36"/>
                    <a:pt x="126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31765" y="2815687"/>
              <a:ext cx="76052" cy="76051"/>
            </a:xfrm>
            <a:custGeom>
              <a:avLst/>
              <a:gdLst>
                <a:gd name="T0" fmla="*/ 25 w 41"/>
                <a:gd name="T1" fmla="*/ 38 h 41"/>
                <a:gd name="T2" fmla="*/ 39 w 41"/>
                <a:gd name="T3" fmla="*/ 16 h 41"/>
                <a:gd name="T4" fmla="*/ 17 w 41"/>
                <a:gd name="T5" fmla="*/ 2 h 41"/>
                <a:gd name="T6" fmla="*/ 3 w 41"/>
                <a:gd name="T7" fmla="*/ 25 h 41"/>
                <a:gd name="T8" fmla="*/ 25 w 41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5" y="38"/>
                  </a:moveTo>
                  <a:cubicBezTo>
                    <a:pt x="35" y="36"/>
                    <a:pt x="41" y="26"/>
                    <a:pt x="39" y="16"/>
                  </a:cubicBezTo>
                  <a:cubicBezTo>
                    <a:pt x="37" y="6"/>
                    <a:pt x="27" y="0"/>
                    <a:pt x="17" y="2"/>
                  </a:cubicBezTo>
                  <a:cubicBezTo>
                    <a:pt x="6" y="4"/>
                    <a:pt x="0" y="14"/>
                    <a:pt x="3" y="25"/>
                  </a:cubicBezTo>
                  <a:cubicBezTo>
                    <a:pt x="5" y="35"/>
                    <a:pt x="15" y="41"/>
                    <a:pt x="25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6846" y="2158695"/>
              <a:ext cx="158442" cy="274627"/>
            </a:xfrm>
            <a:custGeom>
              <a:avLst/>
              <a:gdLst>
                <a:gd name="T0" fmla="*/ 61 w 86"/>
                <a:gd name="T1" fmla="*/ 42 h 149"/>
                <a:gd name="T2" fmla="*/ 84 w 86"/>
                <a:gd name="T3" fmla="*/ 10 h 149"/>
                <a:gd name="T4" fmla="*/ 82 w 86"/>
                <a:gd name="T5" fmla="*/ 2 h 149"/>
                <a:gd name="T6" fmla="*/ 74 w 86"/>
                <a:gd name="T7" fmla="*/ 3 h 149"/>
                <a:gd name="T8" fmla="*/ 54 w 86"/>
                <a:gd name="T9" fmla="*/ 33 h 149"/>
                <a:gd name="T10" fmla="*/ 48 w 86"/>
                <a:gd name="T11" fmla="*/ 32 h 149"/>
                <a:gd name="T12" fmla="*/ 48 w 86"/>
                <a:gd name="T13" fmla="*/ 32 h 149"/>
                <a:gd name="T14" fmla="*/ 38 w 86"/>
                <a:gd name="T15" fmla="*/ 32 h 149"/>
                <a:gd name="T16" fmla="*/ 37 w 86"/>
                <a:gd name="T17" fmla="*/ 32 h 149"/>
                <a:gd name="T18" fmla="*/ 32 w 86"/>
                <a:gd name="T19" fmla="*/ 33 h 149"/>
                <a:gd name="T20" fmla="*/ 11 w 86"/>
                <a:gd name="T21" fmla="*/ 3 h 149"/>
                <a:gd name="T22" fmla="*/ 3 w 86"/>
                <a:gd name="T23" fmla="*/ 2 h 149"/>
                <a:gd name="T24" fmla="*/ 2 w 86"/>
                <a:gd name="T25" fmla="*/ 10 h 149"/>
                <a:gd name="T26" fmla="*/ 24 w 86"/>
                <a:gd name="T27" fmla="*/ 42 h 149"/>
                <a:gd name="T28" fmla="*/ 27 w 86"/>
                <a:gd name="T29" fmla="*/ 83 h 149"/>
                <a:gd name="T30" fmla="*/ 27 w 86"/>
                <a:gd name="T31" fmla="*/ 84 h 149"/>
                <a:gd name="T32" fmla="*/ 23 w 86"/>
                <a:gd name="T33" fmla="*/ 141 h 149"/>
                <a:gd name="T34" fmla="*/ 29 w 86"/>
                <a:gd name="T35" fmla="*/ 149 h 149"/>
                <a:gd name="T36" fmla="*/ 37 w 86"/>
                <a:gd name="T37" fmla="*/ 143 h 149"/>
                <a:gd name="T38" fmla="*/ 41 w 86"/>
                <a:gd name="T39" fmla="*/ 89 h 149"/>
                <a:gd name="T40" fmla="*/ 44 w 86"/>
                <a:gd name="T41" fmla="*/ 89 h 149"/>
                <a:gd name="T42" fmla="*/ 49 w 86"/>
                <a:gd name="T43" fmla="*/ 143 h 149"/>
                <a:gd name="T44" fmla="*/ 56 w 86"/>
                <a:gd name="T45" fmla="*/ 149 h 149"/>
                <a:gd name="T46" fmla="*/ 63 w 86"/>
                <a:gd name="T47" fmla="*/ 141 h 149"/>
                <a:gd name="T48" fmla="*/ 58 w 86"/>
                <a:gd name="T49" fmla="*/ 84 h 149"/>
                <a:gd name="T50" fmla="*/ 58 w 86"/>
                <a:gd name="T51" fmla="*/ 83 h 149"/>
                <a:gd name="T52" fmla="*/ 61 w 86"/>
                <a:gd name="T53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149">
                  <a:moveTo>
                    <a:pt x="61" y="42"/>
                  </a:moveTo>
                  <a:cubicBezTo>
                    <a:pt x="84" y="10"/>
                    <a:pt x="84" y="10"/>
                    <a:pt x="84" y="10"/>
                  </a:cubicBezTo>
                  <a:cubicBezTo>
                    <a:pt x="86" y="7"/>
                    <a:pt x="85" y="4"/>
                    <a:pt x="82" y="2"/>
                  </a:cubicBezTo>
                  <a:cubicBezTo>
                    <a:pt x="80" y="0"/>
                    <a:pt x="76" y="1"/>
                    <a:pt x="74" y="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2" y="32"/>
                    <a:pt x="50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5" y="32"/>
                    <a:pt x="33" y="32"/>
                    <a:pt x="32" y="3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1"/>
                    <a:pt x="6" y="0"/>
                    <a:pt x="3" y="2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3" y="145"/>
                    <a:pt x="26" y="149"/>
                    <a:pt x="29" y="149"/>
                  </a:cubicBezTo>
                  <a:cubicBezTo>
                    <a:pt x="33" y="149"/>
                    <a:pt x="37" y="146"/>
                    <a:pt x="37" y="143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6"/>
                    <a:pt x="52" y="149"/>
                    <a:pt x="56" y="149"/>
                  </a:cubicBezTo>
                  <a:cubicBezTo>
                    <a:pt x="60" y="149"/>
                    <a:pt x="63" y="145"/>
                    <a:pt x="63" y="141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3"/>
                  </a:cubicBezTo>
                  <a:lnTo>
                    <a:pt x="61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81773" y="2167145"/>
              <a:ext cx="48589" cy="464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18396" y="2441772"/>
              <a:ext cx="175342" cy="333777"/>
            </a:xfrm>
            <a:custGeom>
              <a:avLst/>
              <a:gdLst>
                <a:gd name="T0" fmla="*/ 0 w 96"/>
                <a:gd name="T1" fmla="*/ 0 h 182"/>
                <a:gd name="T2" fmla="*/ 0 w 96"/>
                <a:gd name="T3" fmla="*/ 182 h 182"/>
                <a:gd name="T4" fmla="*/ 96 w 96"/>
                <a:gd name="T5" fmla="*/ 182 h 182"/>
                <a:gd name="T6" fmla="*/ 96 w 96"/>
                <a:gd name="T7" fmla="*/ 0 h 182"/>
                <a:gd name="T8" fmla="*/ 0 w 96"/>
                <a:gd name="T9" fmla="*/ 0 h 182"/>
                <a:gd name="T10" fmla="*/ 63 w 96"/>
                <a:gd name="T11" fmla="*/ 71 h 182"/>
                <a:gd name="T12" fmla="*/ 30 w 96"/>
                <a:gd name="T13" fmla="*/ 71 h 182"/>
                <a:gd name="T14" fmla="*/ 30 w 96"/>
                <a:gd name="T15" fmla="*/ 62 h 182"/>
                <a:gd name="T16" fmla="*/ 41 w 96"/>
                <a:gd name="T17" fmla="*/ 62 h 182"/>
                <a:gd name="T18" fmla="*/ 41 w 96"/>
                <a:gd name="T19" fmla="*/ 36 h 182"/>
                <a:gd name="T20" fmla="*/ 30 w 96"/>
                <a:gd name="T21" fmla="*/ 36 h 182"/>
                <a:gd name="T22" fmla="*/ 30 w 96"/>
                <a:gd name="T23" fmla="*/ 27 h 182"/>
                <a:gd name="T24" fmla="*/ 35 w 96"/>
                <a:gd name="T25" fmla="*/ 27 h 182"/>
                <a:gd name="T26" fmla="*/ 38 w 96"/>
                <a:gd name="T27" fmla="*/ 26 h 182"/>
                <a:gd name="T28" fmla="*/ 41 w 96"/>
                <a:gd name="T29" fmla="*/ 24 h 182"/>
                <a:gd name="T30" fmla="*/ 42 w 96"/>
                <a:gd name="T31" fmla="*/ 21 h 182"/>
                <a:gd name="T32" fmla="*/ 53 w 96"/>
                <a:gd name="T33" fmla="*/ 21 h 182"/>
                <a:gd name="T34" fmla="*/ 53 w 96"/>
                <a:gd name="T35" fmla="*/ 62 h 182"/>
                <a:gd name="T36" fmla="*/ 63 w 96"/>
                <a:gd name="T37" fmla="*/ 62 h 182"/>
                <a:gd name="T38" fmla="*/ 63 w 96"/>
                <a:gd name="T39" fmla="*/ 7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96" y="182"/>
                    <a:pt x="96" y="182"/>
                    <a:pt x="96" y="182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63" y="71"/>
                  </a:moveTo>
                  <a:cubicBezTo>
                    <a:pt x="30" y="71"/>
                    <a:pt x="30" y="71"/>
                    <a:pt x="30" y="7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1" y="27"/>
                    <a:pt x="33" y="27"/>
                    <a:pt x="35" y="27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9" y="26"/>
                    <a:pt x="40" y="25"/>
                    <a:pt x="41" y="24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63" y="62"/>
                    <a:pt x="63" y="62"/>
                    <a:pt x="63" y="62"/>
                  </a:cubicBezTo>
                  <a:lnTo>
                    <a:pt x="63" y="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19816" y="2570635"/>
              <a:ext cx="177455" cy="204914"/>
            </a:xfrm>
            <a:custGeom>
              <a:avLst/>
              <a:gdLst>
                <a:gd name="T0" fmla="*/ 0 w 97"/>
                <a:gd name="T1" fmla="*/ 0 h 112"/>
                <a:gd name="T2" fmla="*/ 0 w 97"/>
                <a:gd name="T3" fmla="*/ 112 h 112"/>
                <a:gd name="T4" fmla="*/ 97 w 97"/>
                <a:gd name="T5" fmla="*/ 112 h 112"/>
                <a:gd name="T6" fmla="*/ 97 w 97"/>
                <a:gd name="T7" fmla="*/ 0 h 112"/>
                <a:gd name="T8" fmla="*/ 0 w 97"/>
                <a:gd name="T9" fmla="*/ 0 h 112"/>
                <a:gd name="T10" fmla="*/ 65 w 97"/>
                <a:gd name="T11" fmla="*/ 92 h 112"/>
                <a:gd name="T12" fmla="*/ 28 w 97"/>
                <a:gd name="T13" fmla="*/ 92 h 112"/>
                <a:gd name="T14" fmla="*/ 28 w 97"/>
                <a:gd name="T15" fmla="*/ 84 h 112"/>
                <a:gd name="T16" fmla="*/ 36 w 97"/>
                <a:gd name="T17" fmla="*/ 77 h 112"/>
                <a:gd name="T18" fmla="*/ 43 w 97"/>
                <a:gd name="T19" fmla="*/ 70 h 112"/>
                <a:gd name="T20" fmla="*/ 48 w 97"/>
                <a:gd name="T21" fmla="*/ 63 h 112"/>
                <a:gd name="T22" fmla="*/ 50 w 97"/>
                <a:gd name="T23" fmla="*/ 57 h 112"/>
                <a:gd name="T24" fmla="*/ 47 w 97"/>
                <a:gd name="T25" fmla="*/ 52 h 112"/>
                <a:gd name="T26" fmla="*/ 42 w 97"/>
                <a:gd name="T27" fmla="*/ 50 h 112"/>
                <a:gd name="T28" fmla="*/ 38 w 97"/>
                <a:gd name="T29" fmla="*/ 51 h 112"/>
                <a:gd name="T30" fmla="*/ 34 w 97"/>
                <a:gd name="T31" fmla="*/ 52 h 112"/>
                <a:gd name="T32" fmla="*/ 32 w 97"/>
                <a:gd name="T33" fmla="*/ 53 h 112"/>
                <a:gd name="T34" fmla="*/ 30 w 97"/>
                <a:gd name="T35" fmla="*/ 55 h 112"/>
                <a:gd name="T36" fmla="*/ 29 w 97"/>
                <a:gd name="T37" fmla="*/ 55 h 112"/>
                <a:gd name="T38" fmla="*/ 29 w 97"/>
                <a:gd name="T39" fmla="*/ 44 h 112"/>
                <a:gd name="T40" fmla="*/ 35 w 97"/>
                <a:gd name="T41" fmla="*/ 41 h 112"/>
                <a:gd name="T42" fmla="*/ 44 w 97"/>
                <a:gd name="T43" fmla="*/ 40 h 112"/>
                <a:gd name="T44" fmla="*/ 58 w 97"/>
                <a:gd name="T45" fmla="*/ 44 h 112"/>
                <a:gd name="T46" fmla="*/ 62 w 97"/>
                <a:gd name="T47" fmla="*/ 56 h 112"/>
                <a:gd name="T48" fmla="*/ 60 w 97"/>
                <a:gd name="T49" fmla="*/ 64 h 112"/>
                <a:gd name="T50" fmla="*/ 53 w 97"/>
                <a:gd name="T51" fmla="*/ 74 h 112"/>
                <a:gd name="T52" fmla="*/ 47 w 97"/>
                <a:gd name="T53" fmla="*/ 79 h 112"/>
                <a:gd name="T54" fmla="*/ 43 w 97"/>
                <a:gd name="T55" fmla="*/ 82 h 112"/>
                <a:gd name="T56" fmla="*/ 65 w 97"/>
                <a:gd name="T57" fmla="*/ 82 h 112"/>
                <a:gd name="T58" fmla="*/ 65 w 97"/>
                <a:gd name="T59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12">
                  <a:moveTo>
                    <a:pt x="0" y="0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0"/>
                    <a:pt x="97" y="0"/>
                    <a:pt x="97" y="0"/>
                  </a:cubicBezTo>
                  <a:lnTo>
                    <a:pt x="0" y="0"/>
                  </a:lnTo>
                  <a:close/>
                  <a:moveTo>
                    <a:pt x="65" y="92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31" y="81"/>
                    <a:pt x="33" y="79"/>
                    <a:pt x="36" y="77"/>
                  </a:cubicBezTo>
                  <a:cubicBezTo>
                    <a:pt x="38" y="74"/>
                    <a:pt x="41" y="72"/>
                    <a:pt x="43" y="70"/>
                  </a:cubicBezTo>
                  <a:cubicBezTo>
                    <a:pt x="45" y="68"/>
                    <a:pt x="47" y="65"/>
                    <a:pt x="48" y="63"/>
                  </a:cubicBezTo>
                  <a:cubicBezTo>
                    <a:pt x="49" y="61"/>
                    <a:pt x="50" y="59"/>
                    <a:pt x="50" y="57"/>
                  </a:cubicBezTo>
                  <a:cubicBezTo>
                    <a:pt x="50" y="55"/>
                    <a:pt x="49" y="53"/>
                    <a:pt x="47" y="52"/>
                  </a:cubicBezTo>
                  <a:cubicBezTo>
                    <a:pt x="46" y="51"/>
                    <a:pt x="44" y="50"/>
                    <a:pt x="42" y="50"/>
                  </a:cubicBezTo>
                  <a:cubicBezTo>
                    <a:pt x="40" y="50"/>
                    <a:pt x="39" y="50"/>
                    <a:pt x="38" y="51"/>
                  </a:cubicBezTo>
                  <a:cubicBezTo>
                    <a:pt x="37" y="51"/>
                    <a:pt x="36" y="51"/>
                    <a:pt x="34" y="52"/>
                  </a:cubicBezTo>
                  <a:cubicBezTo>
                    <a:pt x="33" y="52"/>
                    <a:pt x="32" y="53"/>
                    <a:pt x="32" y="53"/>
                  </a:cubicBezTo>
                  <a:cubicBezTo>
                    <a:pt x="31" y="54"/>
                    <a:pt x="30" y="54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0" y="43"/>
                    <a:pt x="32" y="42"/>
                    <a:pt x="35" y="41"/>
                  </a:cubicBezTo>
                  <a:cubicBezTo>
                    <a:pt x="38" y="41"/>
                    <a:pt x="41" y="40"/>
                    <a:pt x="44" y="40"/>
                  </a:cubicBezTo>
                  <a:cubicBezTo>
                    <a:pt x="50" y="40"/>
                    <a:pt x="55" y="42"/>
                    <a:pt x="58" y="44"/>
                  </a:cubicBezTo>
                  <a:cubicBezTo>
                    <a:pt x="61" y="47"/>
                    <a:pt x="62" y="51"/>
                    <a:pt x="62" y="56"/>
                  </a:cubicBezTo>
                  <a:cubicBezTo>
                    <a:pt x="62" y="59"/>
                    <a:pt x="62" y="62"/>
                    <a:pt x="60" y="64"/>
                  </a:cubicBezTo>
                  <a:cubicBezTo>
                    <a:pt x="59" y="67"/>
                    <a:pt x="57" y="70"/>
                    <a:pt x="53" y="74"/>
                  </a:cubicBezTo>
                  <a:cubicBezTo>
                    <a:pt x="51" y="76"/>
                    <a:pt x="49" y="77"/>
                    <a:pt x="47" y="79"/>
                  </a:cubicBezTo>
                  <a:cubicBezTo>
                    <a:pt x="45" y="81"/>
                    <a:pt x="44" y="82"/>
                    <a:pt x="43" y="82"/>
                  </a:cubicBezTo>
                  <a:cubicBezTo>
                    <a:pt x="65" y="82"/>
                    <a:pt x="65" y="82"/>
                    <a:pt x="65" y="82"/>
                  </a:cubicBezTo>
                  <a:lnTo>
                    <a:pt x="65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3616" y="2331921"/>
              <a:ext cx="109853" cy="228152"/>
            </a:xfrm>
            <a:custGeom>
              <a:avLst/>
              <a:gdLst>
                <a:gd name="T0" fmla="*/ 59 w 59"/>
                <a:gd name="T1" fmla="*/ 16 h 124"/>
                <a:gd name="T2" fmla="*/ 58 w 59"/>
                <a:gd name="T3" fmla="*/ 15 h 124"/>
                <a:gd name="T4" fmla="*/ 58 w 59"/>
                <a:gd name="T5" fmla="*/ 15 h 124"/>
                <a:gd name="T6" fmla="*/ 36 w 59"/>
                <a:gd name="T7" fmla="*/ 2 h 124"/>
                <a:gd name="T8" fmla="*/ 35 w 59"/>
                <a:gd name="T9" fmla="*/ 2 h 124"/>
                <a:gd name="T10" fmla="*/ 26 w 59"/>
                <a:gd name="T11" fmla="*/ 2 h 124"/>
                <a:gd name="T12" fmla="*/ 0 w 59"/>
                <a:gd name="T13" fmla="*/ 17 h 124"/>
                <a:gd name="T14" fmla="*/ 0 w 59"/>
                <a:gd name="T15" fmla="*/ 55 h 124"/>
                <a:gd name="T16" fmla="*/ 6 w 59"/>
                <a:gd name="T17" fmla="*/ 61 h 124"/>
                <a:gd name="T18" fmla="*/ 12 w 59"/>
                <a:gd name="T19" fmla="*/ 55 h 124"/>
                <a:gd name="T20" fmla="*/ 12 w 59"/>
                <a:gd name="T21" fmla="*/ 25 h 124"/>
                <a:gd name="T22" fmla="*/ 14 w 59"/>
                <a:gd name="T23" fmla="*/ 25 h 124"/>
                <a:gd name="T24" fmla="*/ 14 w 59"/>
                <a:gd name="T25" fmla="*/ 43 h 124"/>
                <a:gd name="T26" fmla="*/ 14 w 59"/>
                <a:gd name="T27" fmla="*/ 59 h 124"/>
                <a:gd name="T28" fmla="*/ 14 w 59"/>
                <a:gd name="T29" fmla="*/ 117 h 124"/>
                <a:gd name="T30" fmla="*/ 21 w 59"/>
                <a:gd name="T31" fmla="*/ 124 h 124"/>
                <a:gd name="T32" fmla="*/ 28 w 59"/>
                <a:gd name="T33" fmla="*/ 117 h 124"/>
                <a:gd name="T34" fmla="*/ 28 w 59"/>
                <a:gd name="T35" fmla="*/ 64 h 124"/>
                <a:gd name="T36" fmla="*/ 31 w 59"/>
                <a:gd name="T37" fmla="*/ 64 h 124"/>
                <a:gd name="T38" fmla="*/ 31 w 59"/>
                <a:gd name="T39" fmla="*/ 117 h 124"/>
                <a:gd name="T40" fmla="*/ 38 w 59"/>
                <a:gd name="T41" fmla="*/ 124 h 124"/>
                <a:gd name="T42" fmla="*/ 45 w 59"/>
                <a:gd name="T43" fmla="*/ 117 h 124"/>
                <a:gd name="T44" fmla="*/ 45 w 59"/>
                <a:gd name="T45" fmla="*/ 59 h 124"/>
                <a:gd name="T46" fmla="*/ 45 w 59"/>
                <a:gd name="T47" fmla="*/ 43 h 124"/>
                <a:gd name="T48" fmla="*/ 45 w 59"/>
                <a:gd name="T49" fmla="*/ 25 h 124"/>
                <a:gd name="T50" fmla="*/ 47 w 59"/>
                <a:gd name="T51" fmla="*/ 25 h 124"/>
                <a:gd name="T52" fmla="*/ 47 w 59"/>
                <a:gd name="T53" fmla="*/ 54 h 124"/>
                <a:gd name="T54" fmla="*/ 53 w 59"/>
                <a:gd name="T55" fmla="*/ 60 h 124"/>
                <a:gd name="T56" fmla="*/ 59 w 59"/>
                <a:gd name="T57" fmla="*/ 54 h 124"/>
                <a:gd name="T58" fmla="*/ 59 w 59"/>
                <a:gd name="T59" fmla="*/ 16 h 124"/>
                <a:gd name="T60" fmla="*/ 59 w 59"/>
                <a:gd name="T61" fmla="*/ 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" h="124">
                  <a:moveTo>
                    <a:pt x="59" y="16"/>
                  </a:moveTo>
                  <a:cubicBezTo>
                    <a:pt x="59" y="16"/>
                    <a:pt x="59" y="16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5"/>
                    <a:pt x="43" y="3"/>
                    <a:pt x="36" y="2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0" y="0"/>
                    <a:pt x="0" y="1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3" y="61"/>
                    <a:pt x="6" y="61"/>
                  </a:cubicBezTo>
                  <a:cubicBezTo>
                    <a:pt x="9" y="61"/>
                    <a:pt x="12" y="58"/>
                    <a:pt x="12" y="5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14" y="121"/>
                    <a:pt x="17" y="124"/>
                    <a:pt x="21" y="124"/>
                  </a:cubicBezTo>
                  <a:cubicBezTo>
                    <a:pt x="25" y="124"/>
                    <a:pt x="28" y="121"/>
                    <a:pt x="28" y="11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21"/>
                    <a:pt x="34" y="124"/>
                    <a:pt x="38" y="124"/>
                  </a:cubicBezTo>
                  <a:cubicBezTo>
                    <a:pt x="42" y="124"/>
                    <a:pt x="45" y="121"/>
                    <a:pt x="45" y="117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7"/>
                    <a:pt x="49" y="60"/>
                    <a:pt x="53" y="60"/>
                  </a:cubicBezTo>
                  <a:cubicBezTo>
                    <a:pt x="56" y="60"/>
                    <a:pt x="59" y="57"/>
                    <a:pt x="59" y="54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83192" y="2283333"/>
              <a:ext cx="50701" cy="48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14864" y="2604435"/>
              <a:ext cx="175342" cy="171114"/>
            </a:xfrm>
            <a:custGeom>
              <a:avLst/>
              <a:gdLst>
                <a:gd name="T0" fmla="*/ 0 w 96"/>
                <a:gd name="T1" fmla="*/ 0 h 94"/>
                <a:gd name="T2" fmla="*/ 0 w 96"/>
                <a:gd name="T3" fmla="*/ 94 h 94"/>
                <a:gd name="T4" fmla="*/ 96 w 96"/>
                <a:gd name="T5" fmla="*/ 94 h 94"/>
                <a:gd name="T6" fmla="*/ 96 w 96"/>
                <a:gd name="T7" fmla="*/ 0 h 94"/>
                <a:gd name="T8" fmla="*/ 0 w 96"/>
                <a:gd name="T9" fmla="*/ 0 h 94"/>
                <a:gd name="T10" fmla="*/ 64 w 96"/>
                <a:gd name="T11" fmla="*/ 64 h 94"/>
                <a:gd name="T12" fmla="*/ 60 w 96"/>
                <a:gd name="T13" fmla="*/ 69 h 94"/>
                <a:gd name="T14" fmla="*/ 54 w 96"/>
                <a:gd name="T15" fmla="*/ 73 h 94"/>
                <a:gd name="T16" fmla="*/ 45 w 96"/>
                <a:gd name="T17" fmla="*/ 74 h 94"/>
                <a:gd name="T18" fmla="*/ 35 w 96"/>
                <a:gd name="T19" fmla="*/ 73 h 94"/>
                <a:gd name="T20" fmla="*/ 28 w 96"/>
                <a:gd name="T21" fmla="*/ 71 h 94"/>
                <a:gd name="T22" fmla="*/ 28 w 96"/>
                <a:gd name="T23" fmla="*/ 60 h 94"/>
                <a:gd name="T24" fmla="*/ 29 w 96"/>
                <a:gd name="T25" fmla="*/ 60 h 94"/>
                <a:gd name="T26" fmla="*/ 35 w 96"/>
                <a:gd name="T27" fmla="*/ 63 h 94"/>
                <a:gd name="T28" fmla="*/ 42 w 96"/>
                <a:gd name="T29" fmla="*/ 64 h 94"/>
                <a:gd name="T30" fmla="*/ 46 w 96"/>
                <a:gd name="T31" fmla="*/ 64 h 94"/>
                <a:gd name="T32" fmla="*/ 50 w 96"/>
                <a:gd name="T33" fmla="*/ 62 h 94"/>
                <a:gd name="T34" fmla="*/ 52 w 96"/>
                <a:gd name="T35" fmla="*/ 60 h 94"/>
                <a:gd name="T36" fmla="*/ 52 w 96"/>
                <a:gd name="T37" fmla="*/ 57 h 94"/>
                <a:gd name="T38" fmla="*/ 51 w 96"/>
                <a:gd name="T39" fmla="*/ 53 h 94"/>
                <a:gd name="T40" fmla="*/ 49 w 96"/>
                <a:gd name="T41" fmla="*/ 52 h 94"/>
                <a:gd name="T42" fmla="*/ 45 w 96"/>
                <a:gd name="T43" fmla="*/ 51 h 94"/>
                <a:gd name="T44" fmla="*/ 41 w 96"/>
                <a:gd name="T45" fmla="*/ 51 h 94"/>
                <a:gd name="T46" fmla="*/ 39 w 96"/>
                <a:gd name="T47" fmla="*/ 51 h 94"/>
                <a:gd name="T48" fmla="*/ 39 w 96"/>
                <a:gd name="T49" fmla="*/ 42 h 94"/>
                <a:gd name="T50" fmla="*/ 41 w 96"/>
                <a:gd name="T51" fmla="*/ 42 h 94"/>
                <a:gd name="T52" fmla="*/ 45 w 96"/>
                <a:gd name="T53" fmla="*/ 42 h 94"/>
                <a:gd name="T54" fmla="*/ 48 w 96"/>
                <a:gd name="T55" fmla="*/ 41 h 94"/>
                <a:gd name="T56" fmla="*/ 50 w 96"/>
                <a:gd name="T57" fmla="*/ 39 h 94"/>
                <a:gd name="T58" fmla="*/ 51 w 96"/>
                <a:gd name="T59" fmla="*/ 36 h 94"/>
                <a:gd name="T60" fmla="*/ 50 w 96"/>
                <a:gd name="T61" fmla="*/ 34 h 94"/>
                <a:gd name="T62" fmla="*/ 49 w 96"/>
                <a:gd name="T63" fmla="*/ 32 h 94"/>
                <a:gd name="T64" fmla="*/ 46 w 96"/>
                <a:gd name="T65" fmla="*/ 31 h 94"/>
                <a:gd name="T66" fmla="*/ 43 w 96"/>
                <a:gd name="T67" fmla="*/ 31 h 94"/>
                <a:gd name="T68" fmla="*/ 39 w 96"/>
                <a:gd name="T69" fmla="*/ 31 h 94"/>
                <a:gd name="T70" fmla="*/ 36 w 96"/>
                <a:gd name="T71" fmla="*/ 33 h 94"/>
                <a:gd name="T72" fmla="*/ 33 w 96"/>
                <a:gd name="T73" fmla="*/ 34 h 94"/>
                <a:gd name="T74" fmla="*/ 30 w 96"/>
                <a:gd name="T75" fmla="*/ 35 h 94"/>
                <a:gd name="T76" fmla="*/ 29 w 96"/>
                <a:gd name="T77" fmla="*/ 35 h 94"/>
                <a:gd name="T78" fmla="*/ 29 w 96"/>
                <a:gd name="T79" fmla="*/ 24 h 94"/>
                <a:gd name="T80" fmla="*/ 36 w 96"/>
                <a:gd name="T81" fmla="*/ 22 h 94"/>
                <a:gd name="T82" fmla="*/ 45 w 96"/>
                <a:gd name="T83" fmla="*/ 21 h 94"/>
                <a:gd name="T84" fmla="*/ 53 w 96"/>
                <a:gd name="T85" fmla="*/ 22 h 94"/>
                <a:gd name="T86" fmla="*/ 59 w 96"/>
                <a:gd name="T87" fmla="*/ 24 h 94"/>
                <a:gd name="T88" fmla="*/ 63 w 96"/>
                <a:gd name="T89" fmla="*/ 28 h 94"/>
                <a:gd name="T90" fmla="*/ 64 w 96"/>
                <a:gd name="T91" fmla="*/ 34 h 94"/>
                <a:gd name="T92" fmla="*/ 61 w 96"/>
                <a:gd name="T93" fmla="*/ 41 h 94"/>
                <a:gd name="T94" fmla="*/ 55 w 96"/>
                <a:gd name="T95" fmla="*/ 46 h 94"/>
                <a:gd name="T96" fmla="*/ 55 w 96"/>
                <a:gd name="T97" fmla="*/ 46 h 94"/>
                <a:gd name="T98" fmla="*/ 58 w 96"/>
                <a:gd name="T99" fmla="*/ 47 h 94"/>
                <a:gd name="T100" fmla="*/ 62 w 96"/>
                <a:gd name="T101" fmla="*/ 49 h 94"/>
                <a:gd name="T102" fmla="*/ 64 w 96"/>
                <a:gd name="T103" fmla="*/ 53 h 94"/>
                <a:gd name="T104" fmla="*/ 65 w 96"/>
                <a:gd name="T105" fmla="*/ 58 h 94"/>
                <a:gd name="T106" fmla="*/ 64 w 96"/>
                <a:gd name="T107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94">
                  <a:moveTo>
                    <a:pt x="0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64" y="64"/>
                  </a:moveTo>
                  <a:cubicBezTo>
                    <a:pt x="63" y="66"/>
                    <a:pt x="62" y="68"/>
                    <a:pt x="60" y="69"/>
                  </a:cubicBezTo>
                  <a:cubicBezTo>
                    <a:pt x="58" y="71"/>
                    <a:pt x="56" y="72"/>
                    <a:pt x="54" y="73"/>
                  </a:cubicBezTo>
                  <a:cubicBezTo>
                    <a:pt x="51" y="74"/>
                    <a:pt x="48" y="74"/>
                    <a:pt x="45" y="74"/>
                  </a:cubicBezTo>
                  <a:cubicBezTo>
                    <a:pt x="41" y="74"/>
                    <a:pt x="37" y="74"/>
                    <a:pt x="35" y="73"/>
                  </a:cubicBezTo>
                  <a:cubicBezTo>
                    <a:pt x="32" y="72"/>
                    <a:pt x="29" y="72"/>
                    <a:pt x="28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1" y="61"/>
                    <a:pt x="33" y="62"/>
                    <a:pt x="35" y="63"/>
                  </a:cubicBezTo>
                  <a:cubicBezTo>
                    <a:pt x="38" y="64"/>
                    <a:pt x="40" y="64"/>
                    <a:pt x="42" y="64"/>
                  </a:cubicBezTo>
                  <a:cubicBezTo>
                    <a:pt x="44" y="64"/>
                    <a:pt x="45" y="64"/>
                    <a:pt x="46" y="64"/>
                  </a:cubicBezTo>
                  <a:cubicBezTo>
                    <a:pt x="48" y="64"/>
                    <a:pt x="49" y="63"/>
                    <a:pt x="50" y="62"/>
                  </a:cubicBezTo>
                  <a:cubicBezTo>
                    <a:pt x="51" y="62"/>
                    <a:pt x="51" y="61"/>
                    <a:pt x="52" y="60"/>
                  </a:cubicBezTo>
                  <a:cubicBezTo>
                    <a:pt x="52" y="59"/>
                    <a:pt x="52" y="58"/>
                    <a:pt x="52" y="57"/>
                  </a:cubicBezTo>
                  <a:cubicBezTo>
                    <a:pt x="52" y="55"/>
                    <a:pt x="52" y="54"/>
                    <a:pt x="51" y="53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8" y="51"/>
                    <a:pt x="46" y="51"/>
                    <a:pt x="45" y="51"/>
                  </a:cubicBezTo>
                  <a:cubicBezTo>
                    <a:pt x="43" y="51"/>
                    <a:pt x="42" y="51"/>
                    <a:pt x="41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4" y="42"/>
                    <a:pt x="45" y="42"/>
                  </a:cubicBezTo>
                  <a:cubicBezTo>
                    <a:pt x="46" y="42"/>
                    <a:pt x="47" y="41"/>
                    <a:pt x="48" y="41"/>
                  </a:cubicBezTo>
                  <a:cubicBezTo>
                    <a:pt x="49" y="41"/>
                    <a:pt x="50" y="40"/>
                    <a:pt x="50" y="39"/>
                  </a:cubicBezTo>
                  <a:cubicBezTo>
                    <a:pt x="51" y="38"/>
                    <a:pt x="51" y="37"/>
                    <a:pt x="51" y="36"/>
                  </a:cubicBezTo>
                  <a:cubicBezTo>
                    <a:pt x="51" y="35"/>
                    <a:pt x="51" y="34"/>
                    <a:pt x="50" y="34"/>
                  </a:cubicBezTo>
                  <a:cubicBezTo>
                    <a:pt x="50" y="33"/>
                    <a:pt x="49" y="32"/>
                    <a:pt x="49" y="32"/>
                  </a:cubicBezTo>
                  <a:cubicBezTo>
                    <a:pt x="48" y="32"/>
                    <a:pt x="47" y="31"/>
                    <a:pt x="46" y="31"/>
                  </a:cubicBezTo>
                  <a:cubicBezTo>
                    <a:pt x="45" y="31"/>
                    <a:pt x="44" y="31"/>
                    <a:pt x="43" y="31"/>
                  </a:cubicBezTo>
                  <a:cubicBezTo>
                    <a:pt x="42" y="31"/>
                    <a:pt x="41" y="31"/>
                    <a:pt x="39" y="31"/>
                  </a:cubicBezTo>
                  <a:cubicBezTo>
                    <a:pt x="38" y="32"/>
                    <a:pt x="37" y="32"/>
                    <a:pt x="36" y="33"/>
                  </a:cubicBezTo>
                  <a:cubicBezTo>
                    <a:pt x="35" y="33"/>
                    <a:pt x="34" y="33"/>
                    <a:pt x="33" y="34"/>
                  </a:cubicBezTo>
                  <a:cubicBezTo>
                    <a:pt x="32" y="35"/>
                    <a:pt x="31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3" y="23"/>
                    <a:pt x="36" y="22"/>
                  </a:cubicBezTo>
                  <a:cubicBezTo>
                    <a:pt x="39" y="22"/>
                    <a:pt x="42" y="21"/>
                    <a:pt x="45" y="21"/>
                  </a:cubicBezTo>
                  <a:cubicBezTo>
                    <a:pt x="48" y="21"/>
                    <a:pt x="51" y="22"/>
                    <a:pt x="53" y="22"/>
                  </a:cubicBezTo>
                  <a:cubicBezTo>
                    <a:pt x="55" y="23"/>
                    <a:pt x="57" y="23"/>
                    <a:pt x="59" y="24"/>
                  </a:cubicBezTo>
                  <a:cubicBezTo>
                    <a:pt x="60" y="25"/>
                    <a:pt x="62" y="27"/>
                    <a:pt x="63" y="28"/>
                  </a:cubicBezTo>
                  <a:cubicBezTo>
                    <a:pt x="63" y="30"/>
                    <a:pt x="64" y="32"/>
                    <a:pt x="64" y="34"/>
                  </a:cubicBezTo>
                  <a:cubicBezTo>
                    <a:pt x="64" y="37"/>
                    <a:pt x="63" y="39"/>
                    <a:pt x="61" y="41"/>
                  </a:cubicBezTo>
                  <a:cubicBezTo>
                    <a:pt x="60" y="44"/>
                    <a:pt x="58" y="45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7" y="47"/>
                    <a:pt x="58" y="47"/>
                  </a:cubicBezTo>
                  <a:cubicBezTo>
                    <a:pt x="59" y="47"/>
                    <a:pt x="61" y="48"/>
                    <a:pt x="62" y="49"/>
                  </a:cubicBezTo>
                  <a:cubicBezTo>
                    <a:pt x="63" y="50"/>
                    <a:pt x="64" y="51"/>
                    <a:pt x="64" y="53"/>
                  </a:cubicBezTo>
                  <a:cubicBezTo>
                    <a:pt x="65" y="54"/>
                    <a:pt x="65" y="56"/>
                    <a:pt x="65" y="58"/>
                  </a:cubicBezTo>
                  <a:cubicBezTo>
                    <a:pt x="65" y="60"/>
                    <a:pt x="65" y="62"/>
                    <a:pt x="6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48665" y="2361496"/>
              <a:ext cx="107741" cy="228152"/>
            </a:xfrm>
            <a:custGeom>
              <a:avLst/>
              <a:gdLst>
                <a:gd name="T0" fmla="*/ 58 w 58"/>
                <a:gd name="T1" fmla="*/ 16 h 124"/>
                <a:gd name="T2" fmla="*/ 58 w 58"/>
                <a:gd name="T3" fmla="*/ 15 h 124"/>
                <a:gd name="T4" fmla="*/ 58 w 58"/>
                <a:gd name="T5" fmla="*/ 15 h 124"/>
                <a:gd name="T6" fmla="*/ 36 w 58"/>
                <a:gd name="T7" fmla="*/ 2 h 124"/>
                <a:gd name="T8" fmla="*/ 35 w 58"/>
                <a:gd name="T9" fmla="*/ 2 h 124"/>
                <a:gd name="T10" fmla="*/ 26 w 58"/>
                <a:gd name="T11" fmla="*/ 2 h 124"/>
                <a:gd name="T12" fmla="*/ 0 w 58"/>
                <a:gd name="T13" fmla="*/ 17 h 124"/>
                <a:gd name="T14" fmla="*/ 0 w 58"/>
                <a:gd name="T15" fmla="*/ 55 h 124"/>
                <a:gd name="T16" fmla="*/ 6 w 58"/>
                <a:gd name="T17" fmla="*/ 61 h 124"/>
                <a:gd name="T18" fmla="*/ 12 w 58"/>
                <a:gd name="T19" fmla="*/ 55 h 124"/>
                <a:gd name="T20" fmla="*/ 12 w 58"/>
                <a:gd name="T21" fmla="*/ 25 h 124"/>
                <a:gd name="T22" fmla="*/ 14 w 58"/>
                <a:gd name="T23" fmla="*/ 25 h 124"/>
                <a:gd name="T24" fmla="*/ 14 w 58"/>
                <a:gd name="T25" fmla="*/ 43 h 124"/>
                <a:gd name="T26" fmla="*/ 14 w 58"/>
                <a:gd name="T27" fmla="*/ 59 h 124"/>
                <a:gd name="T28" fmla="*/ 14 w 58"/>
                <a:gd name="T29" fmla="*/ 117 h 124"/>
                <a:gd name="T30" fmla="*/ 21 w 58"/>
                <a:gd name="T31" fmla="*/ 124 h 124"/>
                <a:gd name="T32" fmla="*/ 28 w 58"/>
                <a:gd name="T33" fmla="*/ 117 h 124"/>
                <a:gd name="T34" fmla="*/ 28 w 58"/>
                <a:gd name="T35" fmla="*/ 64 h 124"/>
                <a:gd name="T36" fmla="*/ 30 w 58"/>
                <a:gd name="T37" fmla="*/ 64 h 124"/>
                <a:gd name="T38" fmla="*/ 30 w 58"/>
                <a:gd name="T39" fmla="*/ 117 h 124"/>
                <a:gd name="T40" fmla="*/ 37 w 58"/>
                <a:gd name="T41" fmla="*/ 124 h 124"/>
                <a:gd name="T42" fmla="*/ 44 w 58"/>
                <a:gd name="T43" fmla="*/ 117 h 124"/>
                <a:gd name="T44" fmla="*/ 44 w 58"/>
                <a:gd name="T45" fmla="*/ 59 h 124"/>
                <a:gd name="T46" fmla="*/ 44 w 58"/>
                <a:gd name="T47" fmla="*/ 43 h 124"/>
                <a:gd name="T48" fmla="*/ 44 w 58"/>
                <a:gd name="T49" fmla="*/ 25 h 124"/>
                <a:gd name="T50" fmla="*/ 46 w 58"/>
                <a:gd name="T51" fmla="*/ 25 h 124"/>
                <a:gd name="T52" fmla="*/ 46 w 58"/>
                <a:gd name="T53" fmla="*/ 54 h 124"/>
                <a:gd name="T54" fmla="*/ 52 w 58"/>
                <a:gd name="T55" fmla="*/ 60 h 124"/>
                <a:gd name="T56" fmla="*/ 58 w 58"/>
                <a:gd name="T57" fmla="*/ 54 h 124"/>
                <a:gd name="T58" fmla="*/ 58 w 58"/>
                <a:gd name="T59" fmla="*/ 16 h 124"/>
                <a:gd name="T60" fmla="*/ 58 w 58"/>
                <a:gd name="T61" fmla="*/ 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8" h="124">
                  <a:moveTo>
                    <a:pt x="58" y="16"/>
                  </a:moveTo>
                  <a:cubicBezTo>
                    <a:pt x="58" y="16"/>
                    <a:pt x="58" y="16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5"/>
                    <a:pt x="43" y="3"/>
                    <a:pt x="36" y="2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0" y="0"/>
                    <a:pt x="0" y="1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3" y="61"/>
                    <a:pt x="6" y="61"/>
                  </a:cubicBezTo>
                  <a:cubicBezTo>
                    <a:pt x="9" y="61"/>
                    <a:pt x="12" y="58"/>
                    <a:pt x="12" y="5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14" y="121"/>
                    <a:pt x="17" y="124"/>
                    <a:pt x="21" y="124"/>
                  </a:cubicBezTo>
                  <a:cubicBezTo>
                    <a:pt x="25" y="124"/>
                    <a:pt x="28" y="121"/>
                    <a:pt x="28" y="11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30" y="121"/>
                    <a:pt x="34" y="124"/>
                    <a:pt x="37" y="124"/>
                  </a:cubicBezTo>
                  <a:cubicBezTo>
                    <a:pt x="41" y="124"/>
                    <a:pt x="44" y="121"/>
                    <a:pt x="44" y="117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6" y="58"/>
                    <a:pt x="49" y="60"/>
                    <a:pt x="52" y="60"/>
                  </a:cubicBezTo>
                  <a:cubicBezTo>
                    <a:pt x="56" y="60"/>
                    <a:pt x="58" y="58"/>
                    <a:pt x="58" y="54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78241" y="2312908"/>
              <a:ext cx="50701" cy="48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8942" y="3650130"/>
              <a:ext cx="137316" cy="236602"/>
            </a:xfrm>
            <a:custGeom>
              <a:avLst/>
              <a:gdLst>
                <a:gd name="T0" fmla="*/ 53 w 74"/>
                <a:gd name="T1" fmla="*/ 36 h 129"/>
                <a:gd name="T2" fmla="*/ 72 w 74"/>
                <a:gd name="T3" fmla="*/ 9 h 129"/>
                <a:gd name="T4" fmla="*/ 71 w 74"/>
                <a:gd name="T5" fmla="*/ 1 h 129"/>
                <a:gd name="T6" fmla="*/ 64 w 74"/>
                <a:gd name="T7" fmla="*/ 3 h 129"/>
                <a:gd name="T8" fmla="*/ 46 w 74"/>
                <a:gd name="T9" fmla="*/ 28 h 129"/>
                <a:gd name="T10" fmla="*/ 41 w 74"/>
                <a:gd name="T11" fmla="*/ 28 h 129"/>
                <a:gd name="T12" fmla="*/ 41 w 74"/>
                <a:gd name="T13" fmla="*/ 28 h 129"/>
                <a:gd name="T14" fmla="*/ 32 w 74"/>
                <a:gd name="T15" fmla="*/ 28 h 129"/>
                <a:gd name="T16" fmla="*/ 32 w 74"/>
                <a:gd name="T17" fmla="*/ 28 h 129"/>
                <a:gd name="T18" fmla="*/ 27 w 74"/>
                <a:gd name="T19" fmla="*/ 28 h 129"/>
                <a:gd name="T20" fmla="*/ 10 w 74"/>
                <a:gd name="T21" fmla="*/ 3 h 129"/>
                <a:gd name="T22" fmla="*/ 3 w 74"/>
                <a:gd name="T23" fmla="*/ 1 h 129"/>
                <a:gd name="T24" fmla="*/ 1 w 74"/>
                <a:gd name="T25" fmla="*/ 9 h 129"/>
                <a:gd name="T26" fmla="*/ 21 w 74"/>
                <a:gd name="T27" fmla="*/ 36 h 129"/>
                <a:gd name="T28" fmla="*/ 24 w 74"/>
                <a:gd name="T29" fmla="*/ 72 h 129"/>
                <a:gd name="T30" fmla="*/ 24 w 74"/>
                <a:gd name="T31" fmla="*/ 72 h 129"/>
                <a:gd name="T32" fmla="*/ 20 w 74"/>
                <a:gd name="T33" fmla="*/ 122 h 129"/>
                <a:gd name="T34" fmla="*/ 25 w 74"/>
                <a:gd name="T35" fmla="*/ 128 h 129"/>
                <a:gd name="T36" fmla="*/ 32 w 74"/>
                <a:gd name="T37" fmla="*/ 123 h 129"/>
                <a:gd name="T38" fmla="*/ 35 w 74"/>
                <a:gd name="T39" fmla="*/ 76 h 129"/>
                <a:gd name="T40" fmla="*/ 38 w 74"/>
                <a:gd name="T41" fmla="*/ 76 h 129"/>
                <a:gd name="T42" fmla="*/ 42 w 74"/>
                <a:gd name="T43" fmla="*/ 123 h 129"/>
                <a:gd name="T44" fmla="*/ 48 w 74"/>
                <a:gd name="T45" fmla="*/ 128 h 129"/>
                <a:gd name="T46" fmla="*/ 54 w 74"/>
                <a:gd name="T47" fmla="*/ 122 h 129"/>
                <a:gd name="T48" fmla="*/ 50 w 74"/>
                <a:gd name="T49" fmla="*/ 72 h 129"/>
                <a:gd name="T50" fmla="*/ 50 w 74"/>
                <a:gd name="T51" fmla="*/ 72 h 129"/>
                <a:gd name="T52" fmla="*/ 53 w 74"/>
                <a:gd name="T53" fmla="*/ 3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129">
                  <a:moveTo>
                    <a:pt x="53" y="36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74" y="6"/>
                    <a:pt x="73" y="3"/>
                    <a:pt x="71" y="1"/>
                  </a:cubicBezTo>
                  <a:cubicBezTo>
                    <a:pt x="69" y="0"/>
                    <a:pt x="65" y="0"/>
                    <a:pt x="64" y="3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5" y="28"/>
                    <a:pt x="43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0" y="28"/>
                    <a:pt x="29" y="28"/>
                    <a:pt x="27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9" y="125"/>
                    <a:pt x="22" y="128"/>
                    <a:pt x="25" y="128"/>
                  </a:cubicBezTo>
                  <a:cubicBezTo>
                    <a:pt x="28" y="129"/>
                    <a:pt x="31" y="126"/>
                    <a:pt x="32" y="123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6"/>
                    <a:pt x="45" y="129"/>
                    <a:pt x="48" y="128"/>
                  </a:cubicBezTo>
                  <a:cubicBezTo>
                    <a:pt x="52" y="128"/>
                    <a:pt x="54" y="125"/>
                    <a:pt x="54" y="12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50" y="72"/>
                    <a:pt x="50" y="72"/>
                  </a:cubicBezTo>
                  <a:lnTo>
                    <a:pt x="53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5419" y="3654355"/>
              <a:ext cx="42251" cy="42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2702" y="4349372"/>
              <a:ext cx="247169" cy="428840"/>
            </a:xfrm>
            <a:custGeom>
              <a:avLst/>
              <a:gdLst>
                <a:gd name="T0" fmla="*/ 96 w 134"/>
                <a:gd name="T1" fmla="*/ 66 h 233"/>
                <a:gd name="T2" fmla="*/ 131 w 134"/>
                <a:gd name="T3" fmla="*/ 16 h 233"/>
                <a:gd name="T4" fmla="*/ 128 w 134"/>
                <a:gd name="T5" fmla="*/ 3 h 233"/>
                <a:gd name="T6" fmla="*/ 115 w 134"/>
                <a:gd name="T7" fmla="*/ 6 h 233"/>
                <a:gd name="T8" fmla="*/ 83 w 134"/>
                <a:gd name="T9" fmla="*/ 51 h 233"/>
                <a:gd name="T10" fmla="*/ 75 w 134"/>
                <a:gd name="T11" fmla="*/ 51 h 233"/>
                <a:gd name="T12" fmla="*/ 75 w 134"/>
                <a:gd name="T13" fmla="*/ 51 h 233"/>
                <a:gd name="T14" fmla="*/ 58 w 134"/>
                <a:gd name="T15" fmla="*/ 51 h 233"/>
                <a:gd name="T16" fmla="*/ 58 w 134"/>
                <a:gd name="T17" fmla="*/ 51 h 233"/>
                <a:gd name="T18" fmla="*/ 50 w 134"/>
                <a:gd name="T19" fmla="*/ 51 h 233"/>
                <a:gd name="T20" fmla="*/ 18 w 134"/>
                <a:gd name="T21" fmla="*/ 6 h 233"/>
                <a:gd name="T22" fmla="*/ 5 w 134"/>
                <a:gd name="T23" fmla="*/ 3 h 233"/>
                <a:gd name="T24" fmla="*/ 2 w 134"/>
                <a:gd name="T25" fmla="*/ 16 h 233"/>
                <a:gd name="T26" fmla="*/ 37 w 134"/>
                <a:gd name="T27" fmla="*/ 66 h 233"/>
                <a:gd name="T28" fmla="*/ 43 w 134"/>
                <a:gd name="T29" fmla="*/ 130 h 233"/>
                <a:gd name="T30" fmla="*/ 43 w 134"/>
                <a:gd name="T31" fmla="*/ 131 h 233"/>
                <a:gd name="T32" fmla="*/ 36 w 134"/>
                <a:gd name="T33" fmla="*/ 221 h 233"/>
                <a:gd name="T34" fmla="*/ 46 w 134"/>
                <a:gd name="T35" fmla="*/ 232 h 233"/>
                <a:gd name="T36" fmla="*/ 57 w 134"/>
                <a:gd name="T37" fmla="*/ 222 h 233"/>
                <a:gd name="T38" fmla="*/ 64 w 134"/>
                <a:gd name="T39" fmla="*/ 138 h 233"/>
                <a:gd name="T40" fmla="*/ 69 w 134"/>
                <a:gd name="T41" fmla="*/ 138 h 233"/>
                <a:gd name="T42" fmla="*/ 76 w 134"/>
                <a:gd name="T43" fmla="*/ 222 h 233"/>
                <a:gd name="T44" fmla="*/ 87 w 134"/>
                <a:gd name="T45" fmla="*/ 232 h 233"/>
                <a:gd name="T46" fmla="*/ 97 w 134"/>
                <a:gd name="T47" fmla="*/ 221 h 233"/>
                <a:gd name="T48" fmla="*/ 90 w 134"/>
                <a:gd name="T49" fmla="*/ 131 h 233"/>
                <a:gd name="T50" fmla="*/ 90 w 134"/>
                <a:gd name="T51" fmla="*/ 130 h 233"/>
                <a:gd name="T52" fmla="*/ 96 w 134"/>
                <a:gd name="T53" fmla="*/ 6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" h="233">
                  <a:moveTo>
                    <a:pt x="96" y="66"/>
                  </a:moveTo>
                  <a:cubicBezTo>
                    <a:pt x="131" y="16"/>
                    <a:pt x="131" y="16"/>
                    <a:pt x="131" y="16"/>
                  </a:cubicBezTo>
                  <a:cubicBezTo>
                    <a:pt x="134" y="12"/>
                    <a:pt x="132" y="6"/>
                    <a:pt x="128" y="3"/>
                  </a:cubicBezTo>
                  <a:cubicBezTo>
                    <a:pt x="124" y="0"/>
                    <a:pt x="118" y="2"/>
                    <a:pt x="115" y="6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1" y="51"/>
                    <a:pt x="78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5" y="51"/>
                    <a:pt x="52" y="51"/>
                    <a:pt x="50" y="5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5" y="2"/>
                    <a:pt x="9" y="0"/>
                    <a:pt x="5" y="3"/>
                  </a:cubicBezTo>
                  <a:cubicBezTo>
                    <a:pt x="1" y="6"/>
                    <a:pt x="0" y="12"/>
                    <a:pt x="2" y="1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3" y="131"/>
                    <a:pt x="43" y="131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35" y="227"/>
                    <a:pt x="40" y="232"/>
                    <a:pt x="46" y="232"/>
                  </a:cubicBezTo>
                  <a:cubicBezTo>
                    <a:pt x="52" y="233"/>
                    <a:pt x="57" y="228"/>
                    <a:pt x="57" y="222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69" y="138"/>
                    <a:pt x="69" y="138"/>
                    <a:pt x="69" y="138"/>
                  </a:cubicBezTo>
                  <a:cubicBezTo>
                    <a:pt x="76" y="222"/>
                    <a:pt x="76" y="222"/>
                    <a:pt x="76" y="222"/>
                  </a:cubicBezTo>
                  <a:cubicBezTo>
                    <a:pt x="76" y="228"/>
                    <a:pt x="81" y="233"/>
                    <a:pt x="87" y="232"/>
                  </a:cubicBezTo>
                  <a:cubicBezTo>
                    <a:pt x="93" y="232"/>
                    <a:pt x="98" y="227"/>
                    <a:pt x="97" y="22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0"/>
                    <a:pt x="90" y="130"/>
                  </a:cubicBezTo>
                  <a:lnTo>
                    <a:pt x="96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97204" y="4362047"/>
              <a:ext cx="76052" cy="760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85239" y="4324022"/>
              <a:ext cx="299983" cy="1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42987" y="4290222"/>
              <a:ext cx="35914" cy="84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13412" y="4302897"/>
              <a:ext cx="23238" cy="59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91560" y="4290222"/>
              <a:ext cx="35914" cy="84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33811" y="4302897"/>
              <a:ext cx="23238" cy="59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48665" y="4604986"/>
              <a:ext cx="52814" cy="1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04301" y="4569073"/>
              <a:ext cx="35914" cy="86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74708" y="4583897"/>
              <a:ext cx="23239" cy="59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07798" y="4569110"/>
              <a:ext cx="33801" cy="86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0049" y="4583897"/>
              <a:ext cx="21125" cy="59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32417" y="4043089"/>
              <a:ext cx="52814" cy="1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92279" y="4009288"/>
              <a:ext cx="31689" cy="86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62704" y="4021963"/>
              <a:ext cx="21125" cy="59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3681" y="4009288"/>
              <a:ext cx="33801" cy="86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33818" y="4021963"/>
              <a:ext cx="25350" cy="59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04263" y="3136813"/>
              <a:ext cx="50701" cy="1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62012" y="3103012"/>
              <a:ext cx="33801" cy="86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32437" y="3115688"/>
              <a:ext cx="21125" cy="59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65527" y="3103012"/>
              <a:ext cx="33801" cy="86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07778" y="3115688"/>
              <a:ext cx="21125" cy="59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71823" y="4258567"/>
              <a:ext cx="31689" cy="10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46473" y="4237442"/>
              <a:ext cx="19013" cy="52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27461" y="4245892"/>
              <a:ext cx="12675" cy="3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07737" y="4237442"/>
              <a:ext cx="21125" cy="52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33087" y="4245892"/>
              <a:ext cx="14788" cy="3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9148" y="3983938"/>
              <a:ext cx="31689" cy="10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33798" y="3960701"/>
              <a:ext cx="19013" cy="5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4786" y="3969151"/>
              <a:ext cx="14788" cy="38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95062" y="3960701"/>
              <a:ext cx="21125" cy="5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20412" y="3969151"/>
              <a:ext cx="14788" cy="38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4207" y="2088997"/>
              <a:ext cx="40139" cy="12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293" y="2061533"/>
              <a:ext cx="27464" cy="69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5056" y="2074208"/>
              <a:ext cx="19013" cy="46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683" y="2061533"/>
              <a:ext cx="27464" cy="69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483" y="2074208"/>
              <a:ext cx="19013" cy="46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26018" y="4776138"/>
              <a:ext cx="31689" cy="8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00668" y="4752900"/>
              <a:ext cx="21125" cy="52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83768" y="4761350"/>
              <a:ext cx="12675" cy="3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64044" y="4752900"/>
              <a:ext cx="19013" cy="52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87281" y="4761350"/>
              <a:ext cx="14788" cy="3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5722" y="5610588"/>
              <a:ext cx="31689" cy="35912"/>
            </a:xfrm>
            <a:custGeom>
              <a:avLst/>
              <a:gdLst>
                <a:gd name="T0" fmla="*/ 0 w 15"/>
                <a:gd name="T1" fmla="*/ 3 h 17"/>
                <a:gd name="T2" fmla="*/ 10 w 15"/>
                <a:gd name="T3" fmla="*/ 17 h 17"/>
                <a:gd name="T4" fmla="*/ 15 w 15"/>
                <a:gd name="T5" fmla="*/ 14 h 17"/>
                <a:gd name="T6" fmla="*/ 4 w 15"/>
                <a:gd name="T7" fmla="*/ 0 h 17"/>
                <a:gd name="T8" fmla="*/ 0 w 15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0" y="3"/>
                  </a:moveTo>
                  <a:lnTo>
                    <a:pt x="10" y="17"/>
                  </a:lnTo>
                  <a:lnTo>
                    <a:pt x="15" y="14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5583" y="5568337"/>
              <a:ext cx="67601" cy="61263"/>
            </a:xfrm>
            <a:custGeom>
              <a:avLst/>
              <a:gdLst>
                <a:gd name="T0" fmla="*/ 0 w 32"/>
                <a:gd name="T1" fmla="*/ 19 h 29"/>
                <a:gd name="T2" fmla="*/ 7 w 32"/>
                <a:gd name="T3" fmla="*/ 29 h 29"/>
                <a:gd name="T4" fmla="*/ 32 w 32"/>
                <a:gd name="T5" fmla="*/ 9 h 29"/>
                <a:gd name="T6" fmla="*/ 24 w 32"/>
                <a:gd name="T7" fmla="*/ 0 h 29"/>
                <a:gd name="T8" fmla="*/ 0 w 32"/>
                <a:gd name="T9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0" y="19"/>
                  </a:moveTo>
                  <a:lnTo>
                    <a:pt x="7" y="29"/>
                  </a:lnTo>
                  <a:lnTo>
                    <a:pt x="32" y="9"/>
                  </a:lnTo>
                  <a:lnTo>
                    <a:pt x="24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9246" y="5557775"/>
              <a:ext cx="46476" cy="40137"/>
            </a:xfrm>
            <a:custGeom>
              <a:avLst/>
              <a:gdLst>
                <a:gd name="T0" fmla="*/ 0 w 22"/>
                <a:gd name="T1" fmla="*/ 12 h 19"/>
                <a:gd name="T2" fmla="*/ 4 w 22"/>
                <a:gd name="T3" fmla="*/ 19 h 19"/>
                <a:gd name="T4" fmla="*/ 22 w 22"/>
                <a:gd name="T5" fmla="*/ 6 h 19"/>
                <a:gd name="T6" fmla="*/ 17 w 22"/>
                <a:gd name="T7" fmla="*/ 0 h 19"/>
                <a:gd name="T8" fmla="*/ 0 w 22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0" y="12"/>
                  </a:moveTo>
                  <a:lnTo>
                    <a:pt x="4" y="19"/>
                  </a:lnTo>
                  <a:lnTo>
                    <a:pt x="22" y="6"/>
                  </a:lnTo>
                  <a:lnTo>
                    <a:pt x="1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9947" y="5629602"/>
              <a:ext cx="69714" cy="59151"/>
            </a:xfrm>
            <a:custGeom>
              <a:avLst/>
              <a:gdLst>
                <a:gd name="T0" fmla="*/ 0 w 33"/>
                <a:gd name="T1" fmla="*/ 19 h 28"/>
                <a:gd name="T2" fmla="*/ 7 w 33"/>
                <a:gd name="T3" fmla="*/ 28 h 28"/>
                <a:gd name="T4" fmla="*/ 33 w 33"/>
                <a:gd name="T5" fmla="*/ 9 h 28"/>
                <a:gd name="T6" fmla="*/ 25 w 33"/>
                <a:gd name="T7" fmla="*/ 0 h 28"/>
                <a:gd name="T8" fmla="*/ 0 w 33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0" y="19"/>
                  </a:moveTo>
                  <a:lnTo>
                    <a:pt x="7" y="28"/>
                  </a:lnTo>
                  <a:lnTo>
                    <a:pt x="33" y="9"/>
                  </a:lnTo>
                  <a:lnTo>
                    <a:pt x="2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77409" y="5659177"/>
              <a:ext cx="46476" cy="40137"/>
            </a:xfrm>
            <a:custGeom>
              <a:avLst/>
              <a:gdLst>
                <a:gd name="T0" fmla="*/ 17 w 22"/>
                <a:gd name="T1" fmla="*/ 0 h 19"/>
                <a:gd name="T2" fmla="*/ 0 w 22"/>
                <a:gd name="T3" fmla="*/ 13 h 19"/>
                <a:gd name="T4" fmla="*/ 5 w 22"/>
                <a:gd name="T5" fmla="*/ 19 h 19"/>
                <a:gd name="T6" fmla="*/ 22 w 22"/>
                <a:gd name="T7" fmla="*/ 7 h 19"/>
                <a:gd name="T8" fmla="*/ 17 w 2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7" y="0"/>
                  </a:moveTo>
                  <a:lnTo>
                    <a:pt x="0" y="13"/>
                  </a:lnTo>
                  <a:lnTo>
                    <a:pt x="5" y="19"/>
                  </a:lnTo>
                  <a:lnTo>
                    <a:pt x="22" y="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0904" y="6157735"/>
              <a:ext cx="31689" cy="38026"/>
            </a:xfrm>
            <a:custGeom>
              <a:avLst/>
              <a:gdLst>
                <a:gd name="T0" fmla="*/ 11 w 15"/>
                <a:gd name="T1" fmla="*/ 0 h 18"/>
                <a:gd name="T2" fmla="*/ 0 w 15"/>
                <a:gd name="T3" fmla="*/ 15 h 18"/>
                <a:gd name="T4" fmla="*/ 6 w 15"/>
                <a:gd name="T5" fmla="*/ 18 h 18"/>
                <a:gd name="T6" fmla="*/ 15 w 15"/>
                <a:gd name="T7" fmla="*/ 2 h 18"/>
                <a:gd name="T8" fmla="*/ 11 w 1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8">
                  <a:moveTo>
                    <a:pt x="11" y="0"/>
                  </a:moveTo>
                  <a:lnTo>
                    <a:pt x="0" y="15"/>
                  </a:lnTo>
                  <a:lnTo>
                    <a:pt x="6" y="18"/>
                  </a:lnTo>
                  <a:lnTo>
                    <a:pt x="15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3015" y="6115484"/>
              <a:ext cx="69714" cy="57038"/>
            </a:xfrm>
            <a:custGeom>
              <a:avLst/>
              <a:gdLst>
                <a:gd name="T0" fmla="*/ 7 w 33"/>
                <a:gd name="T1" fmla="*/ 0 h 27"/>
                <a:gd name="T2" fmla="*/ 0 w 33"/>
                <a:gd name="T3" fmla="*/ 10 h 27"/>
                <a:gd name="T4" fmla="*/ 27 w 33"/>
                <a:gd name="T5" fmla="*/ 27 h 27"/>
                <a:gd name="T6" fmla="*/ 33 w 33"/>
                <a:gd name="T7" fmla="*/ 17 h 27"/>
                <a:gd name="T8" fmla="*/ 7 w 3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">
                  <a:moveTo>
                    <a:pt x="7" y="0"/>
                  </a:moveTo>
                  <a:lnTo>
                    <a:pt x="0" y="10"/>
                  </a:lnTo>
                  <a:lnTo>
                    <a:pt x="27" y="27"/>
                  </a:lnTo>
                  <a:lnTo>
                    <a:pt x="33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0479" y="6102809"/>
              <a:ext cx="46476" cy="38026"/>
            </a:xfrm>
            <a:custGeom>
              <a:avLst/>
              <a:gdLst>
                <a:gd name="T0" fmla="*/ 4 w 22"/>
                <a:gd name="T1" fmla="*/ 0 h 18"/>
                <a:gd name="T2" fmla="*/ 0 w 22"/>
                <a:gd name="T3" fmla="*/ 7 h 18"/>
                <a:gd name="T4" fmla="*/ 18 w 22"/>
                <a:gd name="T5" fmla="*/ 18 h 18"/>
                <a:gd name="T6" fmla="*/ 22 w 22"/>
                <a:gd name="T7" fmla="*/ 11 h 18"/>
                <a:gd name="T8" fmla="*/ 4 w 2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4" y="0"/>
                  </a:moveTo>
                  <a:lnTo>
                    <a:pt x="0" y="7"/>
                  </a:lnTo>
                  <a:lnTo>
                    <a:pt x="18" y="18"/>
                  </a:lnTo>
                  <a:lnTo>
                    <a:pt x="22" y="1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2878" y="6180972"/>
              <a:ext cx="69714" cy="57038"/>
            </a:xfrm>
            <a:custGeom>
              <a:avLst/>
              <a:gdLst>
                <a:gd name="T0" fmla="*/ 6 w 33"/>
                <a:gd name="T1" fmla="*/ 0 h 27"/>
                <a:gd name="T2" fmla="*/ 0 w 33"/>
                <a:gd name="T3" fmla="*/ 9 h 27"/>
                <a:gd name="T4" fmla="*/ 26 w 33"/>
                <a:gd name="T5" fmla="*/ 27 h 27"/>
                <a:gd name="T6" fmla="*/ 33 w 33"/>
                <a:gd name="T7" fmla="*/ 16 h 27"/>
                <a:gd name="T8" fmla="*/ 6 w 3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">
                  <a:moveTo>
                    <a:pt x="6" y="0"/>
                  </a:moveTo>
                  <a:lnTo>
                    <a:pt x="0" y="9"/>
                  </a:lnTo>
                  <a:lnTo>
                    <a:pt x="26" y="27"/>
                  </a:lnTo>
                  <a:lnTo>
                    <a:pt x="33" y="1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0765" y="6212661"/>
              <a:ext cx="46476" cy="38026"/>
            </a:xfrm>
            <a:custGeom>
              <a:avLst/>
              <a:gdLst>
                <a:gd name="T0" fmla="*/ 22 w 22"/>
                <a:gd name="T1" fmla="*/ 11 h 18"/>
                <a:gd name="T2" fmla="*/ 4 w 22"/>
                <a:gd name="T3" fmla="*/ 0 h 18"/>
                <a:gd name="T4" fmla="*/ 0 w 22"/>
                <a:gd name="T5" fmla="*/ 7 h 18"/>
                <a:gd name="T6" fmla="*/ 18 w 22"/>
                <a:gd name="T7" fmla="*/ 18 h 18"/>
                <a:gd name="T8" fmla="*/ 22 w 22"/>
                <a:gd name="T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22" y="11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8" y="18"/>
                  </a:lnTo>
                  <a:lnTo>
                    <a:pt x="2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2515" y="2779794"/>
              <a:ext cx="82389" cy="143652"/>
            </a:xfrm>
            <a:custGeom>
              <a:avLst/>
              <a:gdLst>
                <a:gd name="T0" fmla="*/ 32 w 45"/>
                <a:gd name="T1" fmla="*/ 22 h 78"/>
                <a:gd name="T2" fmla="*/ 44 w 45"/>
                <a:gd name="T3" fmla="*/ 6 h 78"/>
                <a:gd name="T4" fmla="*/ 43 w 45"/>
                <a:gd name="T5" fmla="*/ 1 h 78"/>
                <a:gd name="T6" fmla="*/ 39 w 45"/>
                <a:gd name="T7" fmla="*/ 2 h 78"/>
                <a:gd name="T8" fmla="*/ 28 w 45"/>
                <a:gd name="T9" fmla="*/ 17 h 78"/>
                <a:gd name="T10" fmla="*/ 26 w 45"/>
                <a:gd name="T11" fmla="*/ 17 h 78"/>
                <a:gd name="T12" fmla="*/ 25 w 45"/>
                <a:gd name="T13" fmla="*/ 17 h 78"/>
                <a:gd name="T14" fmla="*/ 20 w 45"/>
                <a:gd name="T15" fmla="*/ 17 h 78"/>
                <a:gd name="T16" fmla="*/ 20 w 45"/>
                <a:gd name="T17" fmla="*/ 17 h 78"/>
                <a:gd name="T18" fmla="*/ 17 w 45"/>
                <a:gd name="T19" fmla="*/ 17 h 78"/>
                <a:gd name="T20" fmla="*/ 6 w 45"/>
                <a:gd name="T21" fmla="*/ 2 h 78"/>
                <a:gd name="T22" fmla="*/ 2 w 45"/>
                <a:gd name="T23" fmla="*/ 1 h 78"/>
                <a:gd name="T24" fmla="*/ 1 w 45"/>
                <a:gd name="T25" fmla="*/ 6 h 78"/>
                <a:gd name="T26" fmla="*/ 13 w 45"/>
                <a:gd name="T27" fmla="*/ 22 h 78"/>
                <a:gd name="T28" fmla="*/ 15 w 45"/>
                <a:gd name="T29" fmla="*/ 44 h 78"/>
                <a:gd name="T30" fmla="*/ 15 w 45"/>
                <a:gd name="T31" fmla="*/ 44 h 78"/>
                <a:gd name="T32" fmla="*/ 12 w 45"/>
                <a:gd name="T33" fmla="*/ 74 h 78"/>
                <a:gd name="T34" fmla="*/ 16 w 45"/>
                <a:gd name="T35" fmla="*/ 78 h 78"/>
                <a:gd name="T36" fmla="*/ 20 w 45"/>
                <a:gd name="T37" fmla="*/ 74 h 78"/>
                <a:gd name="T38" fmla="*/ 22 w 45"/>
                <a:gd name="T39" fmla="*/ 46 h 78"/>
                <a:gd name="T40" fmla="*/ 24 w 45"/>
                <a:gd name="T41" fmla="*/ 46 h 78"/>
                <a:gd name="T42" fmla="*/ 26 w 45"/>
                <a:gd name="T43" fmla="*/ 74 h 78"/>
                <a:gd name="T44" fmla="*/ 30 w 45"/>
                <a:gd name="T45" fmla="*/ 78 h 78"/>
                <a:gd name="T46" fmla="*/ 33 w 45"/>
                <a:gd name="T47" fmla="*/ 74 h 78"/>
                <a:gd name="T48" fmla="*/ 31 w 45"/>
                <a:gd name="T49" fmla="*/ 44 h 78"/>
                <a:gd name="T50" fmla="*/ 31 w 45"/>
                <a:gd name="T51" fmla="*/ 44 h 78"/>
                <a:gd name="T52" fmla="*/ 32 w 45"/>
                <a:gd name="T5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78">
                  <a:moveTo>
                    <a:pt x="32" y="22"/>
                  </a:moveTo>
                  <a:cubicBezTo>
                    <a:pt x="44" y="6"/>
                    <a:pt x="44" y="6"/>
                    <a:pt x="44" y="6"/>
                  </a:cubicBezTo>
                  <a:cubicBezTo>
                    <a:pt x="45" y="4"/>
                    <a:pt x="45" y="2"/>
                    <a:pt x="43" y="1"/>
                  </a:cubicBezTo>
                  <a:cubicBezTo>
                    <a:pt x="42" y="0"/>
                    <a:pt x="40" y="1"/>
                    <a:pt x="39" y="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7" y="17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4" y="78"/>
                    <a:pt x="16" y="78"/>
                  </a:cubicBezTo>
                  <a:cubicBezTo>
                    <a:pt x="18" y="78"/>
                    <a:pt x="19" y="76"/>
                    <a:pt x="20" y="74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6"/>
                    <a:pt x="28" y="78"/>
                    <a:pt x="30" y="78"/>
                  </a:cubicBezTo>
                  <a:cubicBezTo>
                    <a:pt x="32" y="78"/>
                    <a:pt x="33" y="76"/>
                    <a:pt x="33" y="7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lnTo>
                    <a:pt x="32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02090" y="2784019"/>
              <a:ext cx="25350" cy="25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8796" y="3064987"/>
              <a:ext cx="82389" cy="143652"/>
            </a:xfrm>
            <a:custGeom>
              <a:avLst/>
              <a:gdLst>
                <a:gd name="T0" fmla="*/ 32 w 45"/>
                <a:gd name="T1" fmla="*/ 22 h 78"/>
                <a:gd name="T2" fmla="*/ 44 w 45"/>
                <a:gd name="T3" fmla="*/ 6 h 78"/>
                <a:gd name="T4" fmla="*/ 43 w 45"/>
                <a:gd name="T5" fmla="*/ 1 h 78"/>
                <a:gd name="T6" fmla="*/ 38 w 45"/>
                <a:gd name="T7" fmla="*/ 2 h 78"/>
                <a:gd name="T8" fmla="*/ 28 w 45"/>
                <a:gd name="T9" fmla="*/ 17 h 78"/>
                <a:gd name="T10" fmla="*/ 25 w 45"/>
                <a:gd name="T11" fmla="*/ 17 h 78"/>
                <a:gd name="T12" fmla="*/ 25 w 45"/>
                <a:gd name="T13" fmla="*/ 17 h 78"/>
                <a:gd name="T14" fmla="*/ 19 w 45"/>
                <a:gd name="T15" fmla="*/ 17 h 78"/>
                <a:gd name="T16" fmla="*/ 19 w 45"/>
                <a:gd name="T17" fmla="*/ 17 h 78"/>
                <a:gd name="T18" fmla="*/ 16 w 45"/>
                <a:gd name="T19" fmla="*/ 17 h 78"/>
                <a:gd name="T20" fmla="*/ 6 w 45"/>
                <a:gd name="T21" fmla="*/ 2 h 78"/>
                <a:gd name="T22" fmla="*/ 1 w 45"/>
                <a:gd name="T23" fmla="*/ 1 h 78"/>
                <a:gd name="T24" fmla="*/ 1 w 45"/>
                <a:gd name="T25" fmla="*/ 6 h 78"/>
                <a:gd name="T26" fmla="*/ 12 w 45"/>
                <a:gd name="T27" fmla="*/ 22 h 78"/>
                <a:gd name="T28" fmla="*/ 14 w 45"/>
                <a:gd name="T29" fmla="*/ 44 h 78"/>
                <a:gd name="T30" fmla="*/ 14 w 45"/>
                <a:gd name="T31" fmla="*/ 44 h 78"/>
                <a:gd name="T32" fmla="*/ 12 w 45"/>
                <a:gd name="T33" fmla="*/ 74 h 78"/>
                <a:gd name="T34" fmla="*/ 15 w 45"/>
                <a:gd name="T35" fmla="*/ 78 h 78"/>
                <a:gd name="T36" fmla="*/ 19 w 45"/>
                <a:gd name="T37" fmla="*/ 74 h 78"/>
                <a:gd name="T38" fmla="*/ 21 w 45"/>
                <a:gd name="T39" fmla="*/ 46 h 78"/>
                <a:gd name="T40" fmla="*/ 23 w 45"/>
                <a:gd name="T41" fmla="*/ 46 h 78"/>
                <a:gd name="T42" fmla="*/ 25 w 45"/>
                <a:gd name="T43" fmla="*/ 74 h 78"/>
                <a:gd name="T44" fmla="*/ 29 w 45"/>
                <a:gd name="T45" fmla="*/ 78 h 78"/>
                <a:gd name="T46" fmla="*/ 32 w 45"/>
                <a:gd name="T47" fmla="*/ 74 h 78"/>
                <a:gd name="T48" fmla="*/ 30 w 45"/>
                <a:gd name="T49" fmla="*/ 44 h 78"/>
                <a:gd name="T50" fmla="*/ 30 w 45"/>
                <a:gd name="T51" fmla="*/ 44 h 78"/>
                <a:gd name="T52" fmla="*/ 32 w 45"/>
                <a:gd name="T5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78">
                  <a:moveTo>
                    <a:pt x="32" y="22"/>
                  </a:moveTo>
                  <a:cubicBezTo>
                    <a:pt x="44" y="6"/>
                    <a:pt x="44" y="6"/>
                    <a:pt x="44" y="6"/>
                  </a:cubicBezTo>
                  <a:cubicBezTo>
                    <a:pt x="45" y="4"/>
                    <a:pt x="44" y="2"/>
                    <a:pt x="43" y="1"/>
                  </a:cubicBezTo>
                  <a:cubicBezTo>
                    <a:pt x="41" y="0"/>
                    <a:pt x="39" y="1"/>
                    <a:pt x="38" y="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3" y="78"/>
                    <a:pt x="15" y="78"/>
                  </a:cubicBezTo>
                  <a:cubicBezTo>
                    <a:pt x="17" y="78"/>
                    <a:pt x="19" y="76"/>
                    <a:pt x="19" y="74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6"/>
                    <a:pt x="27" y="78"/>
                    <a:pt x="29" y="78"/>
                  </a:cubicBezTo>
                  <a:cubicBezTo>
                    <a:pt x="31" y="78"/>
                    <a:pt x="33" y="76"/>
                    <a:pt x="32" y="7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lnTo>
                    <a:pt x="32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66258" y="3069212"/>
              <a:ext cx="25350" cy="25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0038" y="3686071"/>
              <a:ext cx="188016" cy="325330"/>
            </a:xfrm>
            <a:custGeom>
              <a:avLst/>
              <a:gdLst>
                <a:gd name="T0" fmla="*/ 73 w 102"/>
                <a:gd name="T1" fmla="*/ 50 h 177"/>
                <a:gd name="T2" fmla="*/ 100 w 102"/>
                <a:gd name="T3" fmla="*/ 12 h 177"/>
                <a:gd name="T4" fmla="*/ 98 w 102"/>
                <a:gd name="T5" fmla="*/ 2 h 177"/>
                <a:gd name="T6" fmla="*/ 88 w 102"/>
                <a:gd name="T7" fmla="*/ 4 h 177"/>
                <a:gd name="T8" fmla="*/ 64 w 102"/>
                <a:gd name="T9" fmla="*/ 39 h 177"/>
                <a:gd name="T10" fmla="*/ 58 w 102"/>
                <a:gd name="T11" fmla="*/ 38 h 177"/>
                <a:gd name="T12" fmla="*/ 57 w 102"/>
                <a:gd name="T13" fmla="*/ 38 h 177"/>
                <a:gd name="T14" fmla="*/ 45 w 102"/>
                <a:gd name="T15" fmla="*/ 38 h 177"/>
                <a:gd name="T16" fmla="*/ 44 w 102"/>
                <a:gd name="T17" fmla="*/ 38 h 177"/>
                <a:gd name="T18" fmla="*/ 38 w 102"/>
                <a:gd name="T19" fmla="*/ 39 h 177"/>
                <a:gd name="T20" fmla="*/ 14 w 102"/>
                <a:gd name="T21" fmla="*/ 4 h 177"/>
                <a:gd name="T22" fmla="*/ 4 w 102"/>
                <a:gd name="T23" fmla="*/ 2 h 177"/>
                <a:gd name="T24" fmla="*/ 2 w 102"/>
                <a:gd name="T25" fmla="*/ 12 h 177"/>
                <a:gd name="T26" fmla="*/ 29 w 102"/>
                <a:gd name="T27" fmla="*/ 50 h 177"/>
                <a:gd name="T28" fmla="*/ 33 w 102"/>
                <a:gd name="T29" fmla="*/ 99 h 177"/>
                <a:gd name="T30" fmla="*/ 33 w 102"/>
                <a:gd name="T31" fmla="*/ 100 h 177"/>
                <a:gd name="T32" fmla="*/ 27 w 102"/>
                <a:gd name="T33" fmla="*/ 168 h 177"/>
                <a:gd name="T34" fmla="*/ 35 w 102"/>
                <a:gd name="T35" fmla="*/ 177 h 177"/>
                <a:gd name="T36" fmla="*/ 44 w 102"/>
                <a:gd name="T37" fmla="*/ 169 h 177"/>
                <a:gd name="T38" fmla="*/ 49 w 102"/>
                <a:gd name="T39" fmla="*/ 106 h 177"/>
                <a:gd name="T40" fmla="*/ 53 w 102"/>
                <a:gd name="T41" fmla="*/ 106 h 177"/>
                <a:gd name="T42" fmla="*/ 58 w 102"/>
                <a:gd name="T43" fmla="*/ 169 h 177"/>
                <a:gd name="T44" fmla="*/ 67 w 102"/>
                <a:gd name="T45" fmla="*/ 177 h 177"/>
                <a:gd name="T46" fmla="*/ 75 w 102"/>
                <a:gd name="T47" fmla="*/ 168 h 177"/>
                <a:gd name="T48" fmla="*/ 69 w 102"/>
                <a:gd name="T49" fmla="*/ 100 h 177"/>
                <a:gd name="T50" fmla="*/ 69 w 102"/>
                <a:gd name="T51" fmla="*/ 99 h 177"/>
                <a:gd name="T52" fmla="*/ 73 w 102"/>
                <a:gd name="T5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77">
                  <a:moveTo>
                    <a:pt x="73" y="50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2" y="9"/>
                    <a:pt x="101" y="5"/>
                    <a:pt x="98" y="2"/>
                  </a:cubicBezTo>
                  <a:cubicBezTo>
                    <a:pt x="95" y="0"/>
                    <a:pt x="90" y="1"/>
                    <a:pt x="88" y="4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2" y="39"/>
                    <a:pt x="60" y="38"/>
                    <a:pt x="5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2" y="38"/>
                    <a:pt x="40" y="39"/>
                    <a:pt x="38" y="3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1"/>
                    <a:pt x="7" y="0"/>
                    <a:pt x="4" y="2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3" y="99"/>
                    <a:pt x="33" y="100"/>
                    <a:pt x="33" y="100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7" y="173"/>
                    <a:pt x="30" y="177"/>
                    <a:pt x="35" y="177"/>
                  </a:cubicBezTo>
                  <a:cubicBezTo>
                    <a:pt x="40" y="177"/>
                    <a:pt x="44" y="174"/>
                    <a:pt x="44" y="169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8" y="169"/>
                    <a:pt x="58" y="169"/>
                    <a:pt x="58" y="169"/>
                  </a:cubicBezTo>
                  <a:cubicBezTo>
                    <a:pt x="58" y="174"/>
                    <a:pt x="62" y="177"/>
                    <a:pt x="67" y="177"/>
                  </a:cubicBezTo>
                  <a:cubicBezTo>
                    <a:pt x="71" y="177"/>
                    <a:pt x="75" y="173"/>
                    <a:pt x="75" y="168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99"/>
                    <a:pt x="69" y="99"/>
                  </a:cubicBezTo>
                  <a:lnTo>
                    <a:pt x="73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65527" y="3694522"/>
              <a:ext cx="57039" cy="57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3839" y="2249549"/>
              <a:ext cx="196466" cy="270404"/>
            </a:xfrm>
            <a:custGeom>
              <a:avLst/>
              <a:gdLst>
                <a:gd name="T0" fmla="*/ 97 w 107"/>
                <a:gd name="T1" fmla="*/ 3 h 147"/>
                <a:gd name="T2" fmla="*/ 40 w 107"/>
                <a:gd name="T3" fmla="*/ 1 h 147"/>
                <a:gd name="T4" fmla="*/ 27 w 107"/>
                <a:gd name="T5" fmla="*/ 1 h 147"/>
                <a:gd name="T6" fmla="*/ 21 w 107"/>
                <a:gd name="T7" fmla="*/ 3 h 147"/>
                <a:gd name="T8" fmla="*/ 17 w 107"/>
                <a:gd name="T9" fmla="*/ 11 h 147"/>
                <a:gd name="T10" fmla="*/ 2 w 107"/>
                <a:gd name="T11" fmla="*/ 40 h 147"/>
                <a:gd name="T12" fmla="*/ 6 w 107"/>
                <a:gd name="T13" fmla="*/ 52 h 147"/>
                <a:gd name="T14" fmla="*/ 19 w 107"/>
                <a:gd name="T15" fmla="*/ 49 h 147"/>
                <a:gd name="T16" fmla="*/ 23 w 107"/>
                <a:gd name="T17" fmla="*/ 40 h 147"/>
                <a:gd name="T18" fmla="*/ 33 w 107"/>
                <a:gd name="T19" fmla="*/ 43 h 147"/>
                <a:gd name="T20" fmla="*/ 69 w 107"/>
                <a:gd name="T21" fmla="*/ 48 h 147"/>
                <a:gd name="T22" fmla="*/ 51 w 107"/>
                <a:gd name="T23" fmla="*/ 77 h 147"/>
                <a:gd name="T24" fmla="*/ 52 w 107"/>
                <a:gd name="T25" fmla="*/ 87 h 147"/>
                <a:gd name="T26" fmla="*/ 69 w 107"/>
                <a:gd name="T27" fmla="*/ 134 h 147"/>
                <a:gd name="T28" fmla="*/ 84 w 107"/>
                <a:gd name="T29" fmla="*/ 140 h 147"/>
                <a:gd name="T30" fmla="*/ 85 w 107"/>
                <a:gd name="T31" fmla="*/ 139 h 147"/>
                <a:gd name="T32" fmla="*/ 96 w 107"/>
                <a:gd name="T33" fmla="*/ 147 h 147"/>
                <a:gd name="T34" fmla="*/ 107 w 107"/>
                <a:gd name="T35" fmla="*/ 136 h 147"/>
                <a:gd name="T36" fmla="*/ 107 w 107"/>
                <a:gd name="T37" fmla="*/ 21 h 147"/>
                <a:gd name="T38" fmla="*/ 106 w 107"/>
                <a:gd name="T39" fmla="*/ 18 h 147"/>
                <a:gd name="T40" fmla="*/ 97 w 107"/>
                <a:gd name="T41" fmla="*/ 3 h 147"/>
                <a:gd name="T42" fmla="*/ 73 w 107"/>
                <a:gd name="T43" fmla="*/ 82 h 147"/>
                <a:gd name="T44" fmla="*/ 85 w 107"/>
                <a:gd name="T45" fmla="*/ 64 h 147"/>
                <a:gd name="T46" fmla="*/ 85 w 107"/>
                <a:gd name="T47" fmla="*/ 113 h 147"/>
                <a:gd name="T48" fmla="*/ 73 w 107"/>
                <a:gd name="T49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7">
                  <a:moveTo>
                    <a:pt x="97" y="3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34" y="0"/>
                    <a:pt x="30" y="0"/>
                    <a:pt x="27" y="1"/>
                  </a:cubicBezTo>
                  <a:cubicBezTo>
                    <a:pt x="25" y="1"/>
                    <a:pt x="23" y="2"/>
                    <a:pt x="21" y="3"/>
                  </a:cubicBezTo>
                  <a:cubicBezTo>
                    <a:pt x="19" y="5"/>
                    <a:pt x="18" y="8"/>
                    <a:pt x="17" y="1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44"/>
                    <a:pt x="2" y="50"/>
                    <a:pt x="6" y="52"/>
                  </a:cubicBezTo>
                  <a:cubicBezTo>
                    <a:pt x="11" y="55"/>
                    <a:pt x="16" y="53"/>
                    <a:pt x="19" y="4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2"/>
                    <a:pt x="30" y="43"/>
                    <a:pt x="33" y="43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49" y="80"/>
                    <a:pt x="50" y="84"/>
                    <a:pt x="52" y="87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72" y="140"/>
                    <a:pt x="78" y="142"/>
                    <a:pt x="84" y="140"/>
                  </a:cubicBezTo>
                  <a:cubicBezTo>
                    <a:pt x="84" y="140"/>
                    <a:pt x="85" y="140"/>
                    <a:pt x="85" y="139"/>
                  </a:cubicBezTo>
                  <a:cubicBezTo>
                    <a:pt x="87" y="144"/>
                    <a:pt x="91" y="147"/>
                    <a:pt x="96" y="147"/>
                  </a:cubicBezTo>
                  <a:cubicBezTo>
                    <a:pt x="102" y="147"/>
                    <a:pt x="107" y="142"/>
                    <a:pt x="107" y="13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6" y="19"/>
                    <a:pt x="106" y="18"/>
                  </a:cubicBezTo>
                  <a:cubicBezTo>
                    <a:pt x="106" y="11"/>
                    <a:pt x="103" y="4"/>
                    <a:pt x="97" y="3"/>
                  </a:cubicBezTo>
                  <a:close/>
                  <a:moveTo>
                    <a:pt x="73" y="82"/>
                  </a:moveTo>
                  <a:cubicBezTo>
                    <a:pt x="85" y="64"/>
                    <a:pt x="85" y="64"/>
                    <a:pt x="85" y="64"/>
                  </a:cubicBezTo>
                  <a:cubicBezTo>
                    <a:pt x="85" y="113"/>
                    <a:pt x="85" y="113"/>
                    <a:pt x="85" y="113"/>
                  </a:cubicBezTo>
                  <a:lnTo>
                    <a:pt x="73" y="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7363" y="2205185"/>
              <a:ext cx="78164" cy="80276"/>
            </a:xfrm>
            <a:custGeom>
              <a:avLst/>
              <a:gdLst>
                <a:gd name="T0" fmla="*/ 18 w 43"/>
                <a:gd name="T1" fmla="*/ 42 h 44"/>
                <a:gd name="T2" fmla="*/ 42 w 43"/>
                <a:gd name="T3" fmla="*/ 25 h 44"/>
                <a:gd name="T4" fmla="*/ 25 w 43"/>
                <a:gd name="T5" fmla="*/ 2 h 44"/>
                <a:gd name="T6" fmla="*/ 1 w 43"/>
                <a:gd name="T7" fmla="*/ 19 h 44"/>
                <a:gd name="T8" fmla="*/ 18 w 43"/>
                <a:gd name="T9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4">
                  <a:moveTo>
                    <a:pt x="18" y="42"/>
                  </a:moveTo>
                  <a:cubicBezTo>
                    <a:pt x="30" y="44"/>
                    <a:pt x="40" y="36"/>
                    <a:pt x="42" y="25"/>
                  </a:cubicBezTo>
                  <a:cubicBezTo>
                    <a:pt x="43" y="14"/>
                    <a:pt x="36" y="3"/>
                    <a:pt x="25" y="2"/>
                  </a:cubicBezTo>
                  <a:cubicBezTo>
                    <a:pt x="14" y="0"/>
                    <a:pt x="3" y="8"/>
                    <a:pt x="1" y="19"/>
                  </a:cubicBezTo>
                  <a:cubicBezTo>
                    <a:pt x="0" y="30"/>
                    <a:pt x="7" y="40"/>
                    <a:pt x="18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26100" y="2350951"/>
              <a:ext cx="209141" cy="207028"/>
            </a:xfrm>
            <a:custGeom>
              <a:avLst/>
              <a:gdLst>
                <a:gd name="T0" fmla="*/ 57 w 114"/>
                <a:gd name="T1" fmla="*/ 0 h 113"/>
                <a:gd name="T2" fmla="*/ 0 w 114"/>
                <a:gd name="T3" fmla="*/ 56 h 113"/>
                <a:gd name="T4" fmla="*/ 57 w 114"/>
                <a:gd name="T5" fmla="*/ 113 h 113"/>
                <a:gd name="T6" fmla="*/ 114 w 114"/>
                <a:gd name="T7" fmla="*/ 56 h 113"/>
                <a:gd name="T8" fmla="*/ 57 w 114"/>
                <a:gd name="T9" fmla="*/ 0 h 113"/>
                <a:gd name="T10" fmla="*/ 57 w 114"/>
                <a:gd name="T11" fmla="*/ 102 h 113"/>
                <a:gd name="T12" fmla="*/ 12 w 114"/>
                <a:gd name="T13" fmla="*/ 56 h 113"/>
                <a:gd name="T14" fmla="*/ 57 w 114"/>
                <a:gd name="T15" fmla="*/ 11 h 113"/>
                <a:gd name="T16" fmla="*/ 102 w 114"/>
                <a:gd name="T17" fmla="*/ 56 h 113"/>
                <a:gd name="T18" fmla="*/ 57 w 114"/>
                <a:gd name="T19" fmla="*/ 10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57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8"/>
                    <a:pt x="26" y="113"/>
                    <a:pt x="57" y="113"/>
                  </a:cubicBezTo>
                  <a:cubicBezTo>
                    <a:pt x="88" y="113"/>
                    <a:pt x="114" y="88"/>
                    <a:pt x="114" y="56"/>
                  </a:cubicBezTo>
                  <a:cubicBezTo>
                    <a:pt x="114" y="25"/>
                    <a:pt x="88" y="0"/>
                    <a:pt x="57" y="0"/>
                  </a:cubicBezTo>
                  <a:close/>
                  <a:moveTo>
                    <a:pt x="57" y="102"/>
                  </a:moveTo>
                  <a:cubicBezTo>
                    <a:pt x="32" y="102"/>
                    <a:pt x="12" y="81"/>
                    <a:pt x="12" y="56"/>
                  </a:cubicBezTo>
                  <a:cubicBezTo>
                    <a:pt x="12" y="31"/>
                    <a:pt x="32" y="11"/>
                    <a:pt x="57" y="11"/>
                  </a:cubicBezTo>
                  <a:cubicBezTo>
                    <a:pt x="82" y="11"/>
                    <a:pt x="102" y="31"/>
                    <a:pt x="102" y="56"/>
                  </a:cubicBezTo>
                  <a:cubicBezTo>
                    <a:pt x="102" y="81"/>
                    <a:pt x="82" y="102"/>
                    <a:pt x="57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32417" y="2350951"/>
              <a:ext cx="209141" cy="207028"/>
            </a:xfrm>
            <a:custGeom>
              <a:avLst/>
              <a:gdLst>
                <a:gd name="T0" fmla="*/ 56 w 113"/>
                <a:gd name="T1" fmla="*/ 0 h 113"/>
                <a:gd name="T2" fmla="*/ 0 w 113"/>
                <a:gd name="T3" fmla="*/ 56 h 113"/>
                <a:gd name="T4" fmla="*/ 56 w 113"/>
                <a:gd name="T5" fmla="*/ 113 h 113"/>
                <a:gd name="T6" fmla="*/ 113 w 113"/>
                <a:gd name="T7" fmla="*/ 56 h 113"/>
                <a:gd name="T8" fmla="*/ 56 w 113"/>
                <a:gd name="T9" fmla="*/ 0 h 113"/>
                <a:gd name="T10" fmla="*/ 56 w 113"/>
                <a:gd name="T11" fmla="*/ 102 h 113"/>
                <a:gd name="T12" fmla="*/ 11 w 113"/>
                <a:gd name="T13" fmla="*/ 56 h 113"/>
                <a:gd name="T14" fmla="*/ 56 w 113"/>
                <a:gd name="T15" fmla="*/ 11 h 113"/>
                <a:gd name="T16" fmla="*/ 102 w 113"/>
                <a:gd name="T17" fmla="*/ 56 h 113"/>
                <a:gd name="T18" fmla="*/ 56 w 113"/>
                <a:gd name="T19" fmla="*/ 10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6" y="113"/>
                  </a:cubicBezTo>
                  <a:cubicBezTo>
                    <a:pt x="88" y="113"/>
                    <a:pt x="113" y="88"/>
                    <a:pt x="113" y="56"/>
                  </a:cubicBezTo>
                  <a:cubicBezTo>
                    <a:pt x="113" y="25"/>
                    <a:pt x="88" y="0"/>
                    <a:pt x="56" y="0"/>
                  </a:cubicBezTo>
                  <a:close/>
                  <a:moveTo>
                    <a:pt x="56" y="102"/>
                  </a:moveTo>
                  <a:cubicBezTo>
                    <a:pt x="31" y="102"/>
                    <a:pt x="11" y="81"/>
                    <a:pt x="11" y="56"/>
                  </a:cubicBez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1"/>
                    <a:pt x="81" y="102"/>
                    <a:pt x="56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6182" y="1738316"/>
              <a:ext cx="196466" cy="268291"/>
            </a:xfrm>
            <a:custGeom>
              <a:avLst/>
              <a:gdLst>
                <a:gd name="T0" fmla="*/ 97 w 107"/>
                <a:gd name="T1" fmla="*/ 3 h 147"/>
                <a:gd name="T2" fmla="*/ 40 w 107"/>
                <a:gd name="T3" fmla="*/ 0 h 147"/>
                <a:gd name="T4" fmla="*/ 28 w 107"/>
                <a:gd name="T5" fmla="*/ 0 h 147"/>
                <a:gd name="T6" fmla="*/ 21 w 107"/>
                <a:gd name="T7" fmla="*/ 3 h 147"/>
                <a:gd name="T8" fmla="*/ 17 w 107"/>
                <a:gd name="T9" fmla="*/ 10 h 147"/>
                <a:gd name="T10" fmla="*/ 3 w 107"/>
                <a:gd name="T11" fmla="*/ 39 h 147"/>
                <a:gd name="T12" fmla="*/ 7 w 107"/>
                <a:gd name="T13" fmla="*/ 52 h 147"/>
                <a:gd name="T14" fmla="*/ 19 w 107"/>
                <a:gd name="T15" fmla="*/ 48 h 147"/>
                <a:gd name="T16" fmla="*/ 23 w 107"/>
                <a:gd name="T17" fmla="*/ 40 h 147"/>
                <a:gd name="T18" fmla="*/ 34 w 107"/>
                <a:gd name="T19" fmla="*/ 43 h 147"/>
                <a:gd name="T20" fmla="*/ 70 w 107"/>
                <a:gd name="T21" fmla="*/ 47 h 147"/>
                <a:gd name="T22" fmla="*/ 51 w 107"/>
                <a:gd name="T23" fmla="*/ 76 h 147"/>
                <a:gd name="T24" fmla="*/ 52 w 107"/>
                <a:gd name="T25" fmla="*/ 87 h 147"/>
                <a:gd name="T26" fmla="*/ 70 w 107"/>
                <a:gd name="T27" fmla="*/ 134 h 147"/>
                <a:gd name="T28" fmla="*/ 84 w 107"/>
                <a:gd name="T29" fmla="*/ 140 h 147"/>
                <a:gd name="T30" fmla="*/ 86 w 107"/>
                <a:gd name="T31" fmla="*/ 139 h 147"/>
                <a:gd name="T32" fmla="*/ 96 w 107"/>
                <a:gd name="T33" fmla="*/ 147 h 147"/>
                <a:gd name="T34" fmla="*/ 107 w 107"/>
                <a:gd name="T35" fmla="*/ 136 h 147"/>
                <a:gd name="T36" fmla="*/ 107 w 107"/>
                <a:gd name="T37" fmla="*/ 20 h 147"/>
                <a:gd name="T38" fmla="*/ 107 w 107"/>
                <a:gd name="T39" fmla="*/ 18 h 147"/>
                <a:gd name="T40" fmla="*/ 97 w 107"/>
                <a:gd name="T41" fmla="*/ 3 h 147"/>
                <a:gd name="T42" fmla="*/ 73 w 107"/>
                <a:gd name="T43" fmla="*/ 82 h 147"/>
                <a:gd name="T44" fmla="*/ 85 w 107"/>
                <a:gd name="T45" fmla="*/ 64 h 147"/>
                <a:gd name="T46" fmla="*/ 85 w 107"/>
                <a:gd name="T47" fmla="*/ 113 h 147"/>
                <a:gd name="T48" fmla="*/ 73 w 107"/>
                <a:gd name="T49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7">
                  <a:moveTo>
                    <a:pt x="97" y="3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5" y="0"/>
                    <a:pt x="31" y="0"/>
                    <a:pt x="28" y="0"/>
                  </a:cubicBezTo>
                  <a:cubicBezTo>
                    <a:pt x="25" y="0"/>
                    <a:pt x="23" y="1"/>
                    <a:pt x="21" y="3"/>
                  </a:cubicBezTo>
                  <a:cubicBezTo>
                    <a:pt x="19" y="5"/>
                    <a:pt x="18" y="7"/>
                    <a:pt x="17" y="1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4"/>
                    <a:pt x="2" y="49"/>
                    <a:pt x="7" y="52"/>
                  </a:cubicBezTo>
                  <a:cubicBezTo>
                    <a:pt x="11" y="54"/>
                    <a:pt x="17" y="53"/>
                    <a:pt x="19" y="48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7" y="41"/>
                    <a:pt x="30" y="42"/>
                    <a:pt x="34" y="43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0" y="80"/>
                    <a:pt x="50" y="84"/>
                    <a:pt x="52" y="87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2" y="139"/>
                    <a:pt x="78" y="142"/>
                    <a:pt x="84" y="140"/>
                  </a:cubicBezTo>
                  <a:cubicBezTo>
                    <a:pt x="85" y="140"/>
                    <a:pt x="85" y="139"/>
                    <a:pt x="86" y="139"/>
                  </a:cubicBezTo>
                  <a:cubicBezTo>
                    <a:pt x="87" y="143"/>
                    <a:pt x="91" y="147"/>
                    <a:pt x="96" y="147"/>
                  </a:cubicBezTo>
                  <a:cubicBezTo>
                    <a:pt x="102" y="147"/>
                    <a:pt x="107" y="142"/>
                    <a:pt x="107" y="136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19"/>
                    <a:pt x="107" y="18"/>
                  </a:cubicBezTo>
                  <a:cubicBezTo>
                    <a:pt x="106" y="11"/>
                    <a:pt x="103" y="4"/>
                    <a:pt x="97" y="3"/>
                  </a:cubicBezTo>
                  <a:close/>
                  <a:moveTo>
                    <a:pt x="73" y="82"/>
                  </a:moveTo>
                  <a:cubicBezTo>
                    <a:pt x="85" y="64"/>
                    <a:pt x="85" y="64"/>
                    <a:pt x="85" y="64"/>
                  </a:cubicBezTo>
                  <a:cubicBezTo>
                    <a:pt x="85" y="113"/>
                    <a:pt x="85" y="113"/>
                    <a:pt x="85" y="113"/>
                  </a:cubicBezTo>
                  <a:lnTo>
                    <a:pt x="73" y="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9706" y="1693952"/>
              <a:ext cx="80276" cy="78163"/>
            </a:xfrm>
            <a:custGeom>
              <a:avLst/>
              <a:gdLst>
                <a:gd name="T0" fmla="*/ 19 w 44"/>
                <a:gd name="T1" fmla="*/ 42 h 43"/>
                <a:gd name="T2" fmla="*/ 42 w 44"/>
                <a:gd name="T3" fmla="*/ 25 h 43"/>
                <a:gd name="T4" fmla="*/ 25 w 44"/>
                <a:gd name="T5" fmla="*/ 1 h 43"/>
                <a:gd name="T6" fmla="*/ 2 w 44"/>
                <a:gd name="T7" fmla="*/ 18 h 43"/>
                <a:gd name="T8" fmla="*/ 19 w 44"/>
                <a:gd name="T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19" y="42"/>
                  </a:moveTo>
                  <a:cubicBezTo>
                    <a:pt x="30" y="43"/>
                    <a:pt x="40" y="36"/>
                    <a:pt x="42" y="25"/>
                  </a:cubicBezTo>
                  <a:cubicBezTo>
                    <a:pt x="44" y="13"/>
                    <a:pt x="36" y="3"/>
                    <a:pt x="25" y="1"/>
                  </a:cubicBezTo>
                  <a:cubicBezTo>
                    <a:pt x="14" y="0"/>
                    <a:pt x="4" y="7"/>
                    <a:pt x="2" y="18"/>
                  </a:cubicBezTo>
                  <a:cubicBezTo>
                    <a:pt x="0" y="29"/>
                    <a:pt x="8" y="40"/>
                    <a:pt x="19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0555" y="1837605"/>
              <a:ext cx="207028" cy="209140"/>
            </a:xfrm>
            <a:custGeom>
              <a:avLst/>
              <a:gdLst>
                <a:gd name="T0" fmla="*/ 56 w 113"/>
                <a:gd name="T1" fmla="*/ 0 h 114"/>
                <a:gd name="T2" fmla="*/ 0 w 113"/>
                <a:gd name="T3" fmla="*/ 57 h 114"/>
                <a:gd name="T4" fmla="*/ 56 w 113"/>
                <a:gd name="T5" fmla="*/ 114 h 114"/>
                <a:gd name="T6" fmla="*/ 113 w 113"/>
                <a:gd name="T7" fmla="*/ 57 h 114"/>
                <a:gd name="T8" fmla="*/ 56 w 113"/>
                <a:gd name="T9" fmla="*/ 0 h 114"/>
                <a:gd name="T10" fmla="*/ 56 w 113"/>
                <a:gd name="T11" fmla="*/ 102 h 114"/>
                <a:gd name="T12" fmla="*/ 11 w 113"/>
                <a:gd name="T13" fmla="*/ 57 h 114"/>
                <a:gd name="T14" fmla="*/ 56 w 113"/>
                <a:gd name="T15" fmla="*/ 12 h 114"/>
                <a:gd name="T16" fmla="*/ 102 w 113"/>
                <a:gd name="T17" fmla="*/ 57 h 114"/>
                <a:gd name="T18" fmla="*/ 56 w 113"/>
                <a:gd name="T19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4">
                  <a:moveTo>
                    <a:pt x="56" y="0"/>
                  </a:moveTo>
                  <a:cubicBezTo>
                    <a:pt x="25" y="0"/>
                    <a:pt x="0" y="26"/>
                    <a:pt x="0" y="57"/>
                  </a:cubicBezTo>
                  <a:cubicBezTo>
                    <a:pt x="0" y="88"/>
                    <a:pt x="25" y="114"/>
                    <a:pt x="56" y="114"/>
                  </a:cubicBezTo>
                  <a:cubicBezTo>
                    <a:pt x="88" y="114"/>
                    <a:pt x="113" y="88"/>
                    <a:pt x="113" y="57"/>
                  </a:cubicBezTo>
                  <a:cubicBezTo>
                    <a:pt x="113" y="26"/>
                    <a:pt x="88" y="0"/>
                    <a:pt x="56" y="0"/>
                  </a:cubicBezTo>
                  <a:close/>
                  <a:moveTo>
                    <a:pt x="56" y="102"/>
                  </a:moveTo>
                  <a:cubicBezTo>
                    <a:pt x="31" y="102"/>
                    <a:pt x="11" y="82"/>
                    <a:pt x="11" y="57"/>
                  </a:cubicBezTo>
                  <a:cubicBezTo>
                    <a:pt x="11" y="32"/>
                    <a:pt x="31" y="12"/>
                    <a:pt x="56" y="12"/>
                  </a:cubicBezTo>
                  <a:cubicBezTo>
                    <a:pt x="81" y="12"/>
                    <a:pt x="102" y="32"/>
                    <a:pt x="102" y="57"/>
                  </a:cubicBezTo>
                  <a:cubicBezTo>
                    <a:pt x="102" y="82"/>
                    <a:pt x="81" y="102"/>
                    <a:pt x="56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24760" y="1837605"/>
              <a:ext cx="209141" cy="209140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2 h 114"/>
                <a:gd name="T12" fmla="*/ 11 w 114"/>
                <a:gd name="T13" fmla="*/ 57 h 114"/>
                <a:gd name="T14" fmla="*/ 57 w 114"/>
                <a:gd name="T15" fmla="*/ 12 h 114"/>
                <a:gd name="T16" fmla="*/ 102 w 114"/>
                <a:gd name="T17" fmla="*/ 57 h 114"/>
                <a:gd name="T18" fmla="*/ 57 w 114"/>
                <a:gd name="T19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88" y="114"/>
                    <a:pt x="114" y="8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lose/>
                  <a:moveTo>
                    <a:pt x="57" y="102"/>
                  </a:moveTo>
                  <a:cubicBezTo>
                    <a:pt x="32" y="102"/>
                    <a:pt x="11" y="82"/>
                    <a:pt x="11" y="57"/>
                  </a:cubicBezTo>
                  <a:cubicBezTo>
                    <a:pt x="11" y="32"/>
                    <a:pt x="32" y="12"/>
                    <a:pt x="57" y="12"/>
                  </a:cubicBezTo>
                  <a:cubicBezTo>
                    <a:pt x="82" y="12"/>
                    <a:pt x="102" y="32"/>
                    <a:pt x="102" y="57"/>
                  </a:cubicBezTo>
                  <a:cubicBezTo>
                    <a:pt x="102" y="82"/>
                    <a:pt x="82" y="102"/>
                    <a:pt x="57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85941" y="3054423"/>
              <a:ext cx="188016" cy="109852"/>
            </a:xfrm>
            <a:custGeom>
              <a:avLst/>
              <a:gdLst>
                <a:gd name="T0" fmla="*/ 5 w 103"/>
                <a:gd name="T1" fmla="*/ 29 h 60"/>
                <a:gd name="T2" fmla="*/ 52 w 103"/>
                <a:gd name="T3" fmla="*/ 38 h 60"/>
                <a:gd name="T4" fmla="*/ 54 w 103"/>
                <a:gd name="T5" fmla="*/ 40 h 60"/>
                <a:gd name="T6" fmla="*/ 60 w 103"/>
                <a:gd name="T7" fmla="*/ 48 h 60"/>
                <a:gd name="T8" fmla="*/ 79 w 103"/>
                <a:gd name="T9" fmla="*/ 44 h 60"/>
                <a:gd name="T10" fmla="*/ 96 w 103"/>
                <a:gd name="T11" fmla="*/ 55 h 60"/>
                <a:gd name="T12" fmla="*/ 101 w 103"/>
                <a:gd name="T13" fmla="*/ 60 h 60"/>
                <a:gd name="T14" fmla="*/ 101 w 103"/>
                <a:gd name="T15" fmla="*/ 53 h 60"/>
                <a:gd name="T16" fmla="*/ 76 w 103"/>
                <a:gd name="T17" fmla="*/ 22 h 60"/>
                <a:gd name="T18" fmla="*/ 75 w 103"/>
                <a:gd name="T19" fmla="*/ 21 h 60"/>
                <a:gd name="T20" fmla="*/ 83 w 103"/>
                <a:gd name="T21" fmla="*/ 14 h 60"/>
                <a:gd name="T22" fmla="*/ 92 w 103"/>
                <a:gd name="T23" fmla="*/ 26 h 60"/>
                <a:gd name="T24" fmla="*/ 100 w 103"/>
                <a:gd name="T25" fmla="*/ 26 h 60"/>
                <a:gd name="T26" fmla="*/ 101 w 103"/>
                <a:gd name="T27" fmla="*/ 19 h 60"/>
                <a:gd name="T28" fmla="*/ 89 w 103"/>
                <a:gd name="T29" fmla="*/ 3 h 60"/>
                <a:gd name="T30" fmla="*/ 88 w 103"/>
                <a:gd name="T31" fmla="*/ 3 h 60"/>
                <a:gd name="T32" fmla="*/ 88 w 103"/>
                <a:gd name="T33" fmla="*/ 3 h 60"/>
                <a:gd name="T34" fmla="*/ 80 w 103"/>
                <a:gd name="T35" fmla="*/ 2 h 60"/>
                <a:gd name="T36" fmla="*/ 62 w 103"/>
                <a:gd name="T37" fmla="*/ 17 h 60"/>
                <a:gd name="T38" fmla="*/ 61 w 103"/>
                <a:gd name="T39" fmla="*/ 18 h 60"/>
                <a:gd name="T40" fmla="*/ 53 w 103"/>
                <a:gd name="T41" fmla="*/ 24 h 60"/>
                <a:gd name="T42" fmla="*/ 51 w 103"/>
                <a:gd name="T43" fmla="*/ 26 h 60"/>
                <a:gd name="T44" fmla="*/ 7 w 103"/>
                <a:gd name="T45" fmla="*/ 18 h 60"/>
                <a:gd name="T46" fmla="*/ 0 w 103"/>
                <a:gd name="T47" fmla="*/ 23 h 60"/>
                <a:gd name="T48" fmla="*/ 5 w 103"/>
                <a:gd name="T49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60">
                  <a:moveTo>
                    <a:pt x="5" y="29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9"/>
                    <a:pt x="54" y="40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5" y="45"/>
                    <a:pt x="70" y="43"/>
                    <a:pt x="79" y="44"/>
                  </a:cubicBezTo>
                  <a:cubicBezTo>
                    <a:pt x="88" y="46"/>
                    <a:pt x="92" y="51"/>
                    <a:pt x="96" y="55"/>
                  </a:cubicBezTo>
                  <a:cubicBezTo>
                    <a:pt x="97" y="57"/>
                    <a:pt x="99" y="59"/>
                    <a:pt x="101" y="60"/>
                  </a:cubicBezTo>
                  <a:cubicBezTo>
                    <a:pt x="102" y="58"/>
                    <a:pt x="103" y="56"/>
                    <a:pt x="101" y="53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5" y="21"/>
                    <a:pt x="75" y="21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4" y="28"/>
                    <a:pt x="97" y="28"/>
                    <a:pt x="100" y="26"/>
                  </a:cubicBezTo>
                  <a:cubicBezTo>
                    <a:pt x="102" y="24"/>
                    <a:pt x="103" y="21"/>
                    <a:pt x="101" y="19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3"/>
                    <a:pt x="88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6" y="0"/>
                    <a:pt x="83" y="0"/>
                    <a:pt x="80" y="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1" y="17"/>
                    <a:pt x="61" y="18"/>
                    <a:pt x="61" y="18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2" y="25"/>
                    <a:pt x="52" y="25"/>
                    <a:pt x="51" y="2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0" y="26"/>
                    <a:pt x="2" y="29"/>
                    <a:pt x="5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4816" y="3119913"/>
              <a:ext cx="266179" cy="67601"/>
            </a:xfrm>
            <a:custGeom>
              <a:avLst/>
              <a:gdLst>
                <a:gd name="T0" fmla="*/ 145 w 145"/>
                <a:gd name="T1" fmla="*/ 21 h 36"/>
                <a:gd name="T2" fmla="*/ 128 w 145"/>
                <a:gd name="T3" fmla="*/ 26 h 36"/>
                <a:gd name="T4" fmla="*/ 115 w 145"/>
                <a:gd name="T5" fmla="*/ 29 h 36"/>
                <a:gd name="T6" fmla="*/ 104 w 145"/>
                <a:gd name="T7" fmla="*/ 21 h 36"/>
                <a:gd name="T8" fmla="*/ 89 w 145"/>
                <a:gd name="T9" fmla="*/ 12 h 36"/>
                <a:gd name="T10" fmla="*/ 72 w 145"/>
                <a:gd name="T11" fmla="*/ 16 h 36"/>
                <a:gd name="T12" fmla="*/ 59 w 145"/>
                <a:gd name="T13" fmla="*/ 19 h 36"/>
                <a:gd name="T14" fmla="*/ 48 w 145"/>
                <a:gd name="T15" fmla="*/ 11 h 36"/>
                <a:gd name="T16" fmla="*/ 33 w 145"/>
                <a:gd name="T17" fmla="*/ 2 h 36"/>
                <a:gd name="T18" fmla="*/ 15 w 145"/>
                <a:gd name="T19" fmla="*/ 6 h 36"/>
                <a:gd name="T20" fmla="*/ 2 w 145"/>
                <a:gd name="T21" fmla="*/ 9 h 36"/>
                <a:gd name="T22" fmla="*/ 1 w 145"/>
                <a:gd name="T23" fmla="*/ 9 h 36"/>
                <a:gd name="T24" fmla="*/ 0 w 145"/>
                <a:gd name="T25" fmla="*/ 15 h 36"/>
                <a:gd name="T26" fmla="*/ 1 w 145"/>
                <a:gd name="T27" fmla="*/ 15 h 36"/>
                <a:gd name="T28" fmla="*/ 19 w 145"/>
                <a:gd name="T29" fmla="*/ 11 h 36"/>
                <a:gd name="T30" fmla="*/ 32 w 145"/>
                <a:gd name="T31" fmla="*/ 8 h 36"/>
                <a:gd name="T32" fmla="*/ 43 w 145"/>
                <a:gd name="T33" fmla="*/ 15 h 36"/>
                <a:gd name="T34" fmla="*/ 58 w 145"/>
                <a:gd name="T35" fmla="*/ 25 h 36"/>
                <a:gd name="T36" fmla="*/ 75 w 145"/>
                <a:gd name="T37" fmla="*/ 21 h 36"/>
                <a:gd name="T38" fmla="*/ 88 w 145"/>
                <a:gd name="T39" fmla="*/ 18 h 36"/>
                <a:gd name="T40" fmla="*/ 99 w 145"/>
                <a:gd name="T41" fmla="*/ 25 h 36"/>
                <a:gd name="T42" fmla="*/ 114 w 145"/>
                <a:gd name="T43" fmla="*/ 35 h 36"/>
                <a:gd name="T44" fmla="*/ 131 w 145"/>
                <a:gd name="T45" fmla="*/ 31 h 36"/>
                <a:gd name="T46" fmla="*/ 144 w 145"/>
                <a:gd name="T47" fmla="*/ 28 h 36"/>
                <a:gd name="T48" fmla="*/ 145 w 145"/>
                <a:gd name="T49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36">
                  <a:moveTo>
                    <a:pt x="145" y="21"/>
                  </a:moveTo>
                  <a:cubicBezTo>
                    <a:pt x="137" y="20"/>
                    <a:pt x="132" y="23"/>
                    <a:pt x="128" y="26"/>
                  </a:cubicBezTo>
                  <a:cubicBezTo>
                    <a:pt x="124" y="28"/>
                    <a:pt x="121" y="30"/>
                    <a:pt x="115" y="29"/>
                  </a:cubicBezTo>
                  <a:cubicBezTo>
                    <a:pt x="109" y="28"/>
                    <a:pt x="107" y="25"/>
                    <a:pt x="104" y="21"/>
                  </a:cubicBezTo>
                  <a:cubicBezTo>
                    <a:pt x="101" y="17"/>
                    <a:pt x="97" y="13"/>
                    <a:pt x="89" y="12"/>
                  </a:cubicBezTo>
                  <a:cubicBezTo>
                    <a:pt x="81" y="10"/>
                    <a:pt x="76" y="13"/>
                    <a:pt x="72" y="16"/>
                  </a:cubicBezTo>
                  <a:cubicBezTo>
                    <a:pt x="68" y="18"/>
                    <a:pt x="65" y="20"/>
                    <a:pt x="59" y="19"/>
                  </a:cubicBezTo>
                  <a:cubicBezTo>
                    <a:pt x="53" y="18"/>
                    <a:pt x="50" y="15"/>
                    <a:pt x="48" y="11"/>
                  </a:cubicBezTo>
                  <a:cubicBezTo>
                    <a:pt x="44" y="8"/>
                    <a:pt x="41" y="3"/>
                    <a:pt x="33" y="2"/>
                  </a:cubicBezTo>
                  <a:cubicBezTo>
                    <a:pt x="24" y="0"/>
                    <a:pt x="20" y="3"/>
                    <a:pt x="15" y="6"/>
                  </a:cubicBezTo>
                  <a:cubicBezTo>
                    <a:pt x="12" y="8"/>
                    <a:pt x="8" y="10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9" y="17"/>
                    <a:pt x="14" y="14"/>
                    <a:pt x="19" y="11"/>
                  </a:cubicBezTo>
                  <a:cubicBezTo>
                    <a:pt x="22" y="9"/>
                    <a:pt x="26" y="7"/>
                    <a:pt x="32" y="8"/>
                  </a:cubicBezTo>
                  <a:cubicBezTo>
                    <a:pt x="37" y="9"/>
                    <a:pt x="40" y="12"/>
                    <a:pt x="43" y="15"/>
                  </a:cubicBezTo>
                  <a:cubicBezTo>
                    <a:pt x="46" y="19"/>
                    <a:pt x="49" y="24"/>
                    <a:pt x="58" y="25"/>
                  </a:cubicBezTo>
                  <a:cubicBezTo>
                    <a:pt x="66" y="27"/>
                    <a:pt x="71" y="24"/>
                    <a:pt x="75" y="21"/>
                  </a:cubicBezTo>
                  <a:cubicBezTo>
                    <a:pt x="79" y="19"/>
                    <a:pt x="82" y="17"/>
                    <a:pt x="88" y="18"/>
                  </a:cubicBezTo>
                  <a:cubicBezTo>
                    <a:pt x="94" y="19"/>
                    <a:pt x="96" y="22"/>
                    <a:pt x="99" y="25"/>
                  </a:cubicBezTo>
                  <a:cubicBezTo>
                    <a:pt x="102" y="29"/>
                    <a:pt x="106" y="34"/>
                    <a:pt x="114" y="35"/>
                  </a:cubicBezTo>
                  <a:cubicBezTo>
                    <a:pt x="122" y="36"/>
                    <a:pt x="127" y="33"/>
                    <a:pt x="131" y="31"/>
                  </a:cubicBezTo>
                  <a:cubicBezTo>
                    <a:pt x="135" y="29"/>
                    <a:pt x="138" y="27"/>
                    <a:pt x="144" y="28"/>
                  </a:cubicBezTo>
                  <a:lnTo>
                    <a:pt x="145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2704" y="3141038"/>
              <a:ext cx="266179" cy="67601"/>
            </a:xfrm>
            <a:custGeom>
              <a:avLst/>
              <a:gdLst>
                <a:gd name="T0" fmla="*/ 145 w 145"/>
                <a:gd name="T1" fmla="*/ 21 h 37"/>
                <a:gd name="T2" fmla="*/ 128 w 145"/>
                <a:gd name="T3" fmla="*/ 26 h 37"/>
                <a:gd name="T4" fmla="*/ 115 w 145"/>
                <a:gd name="T5" fmla="*/ 29 h 37"/>
                <a:gd name="T6" fmla="*/ 104 w 145"/>
                <a:gd name="T7" fmla="*/ 21 h 37"/>
                <a:gd name="T8" fmla="*/ 89 w 145"/>
                <a:gd name="T9" fmla="*/ 12 h 37"/>
                <a:gd name="T10" fmla="*/ 72 w 145"/>
                <a:gd name="T11" fmla="*/ 16 h 37"/>
                <a:gd name="T12" fmla="*/ 59 w 145"/>
                <a:gd name="T13" fmla="*/ 19 h 37"/>
                <a:gd name="T14" fmla="*/ 48 w 145"/>
                <a:gd name="T15" fmla="*/ 12 h 37"/>
                <a:gd name="T16" fmla="*/ 33 w 145"/>
                <a:gd name="T17" fmla="*/ 2 h 37"/>
                <a:gd name="T18" fmla="*/ 15 w 145"/>
                <a:gd name="T19" fmla="*/ 6 h 37"/>
                <a:gd name="T20" fmla="*/ 2 w 145"/>
                <a:gd name="T21" fmla="*/ 9 h 37"/>
                <a:gd name="T22" fmla="*/ 2 w 145"/>
                <a:gd name="T23" fmla="*/ 9 h 37"/>
                <a:gd name="T24" fmla="*/ 0 w 145"/>
                <a:gd name="T25" fmla="*/ 15 h 37"/>
                <a:gd name="T26" fmla="*/ 1 w 145"/>
                <a:gd name="T27" fmla="*/ 15 h 37"/>
                <a:gd name="T28" fmla="*/ 19 w 145"/>
                <a:gd name="T29" fmla="*/ 11 h 37"/>
                <a:gd name="T30" fmla="*/ 32 w 145"/>
                <a:gd name="T31" fmla="*/ 8 h 37"/>
                <a:gd name="T32" fmla="*/ 43 w 145"/>
                <a:gd name="T33" fmla="*/ 16 h 37"/>
                <a:gd name="T34" fmla="*/ 58 w 145"/>
                <a:gd name="T35" fmla="*/ 25 h 37"/>
                <a:gd name="T36" fmla="*/ 75 w 145"/>
                <a:gd name="T37" fmla="*/ 21 h 37"/>
                <a:gd name="T38" fmla="*/ 88 w 145"/>
                <a:gd name="T39" fmla="*/ 18 h 37"/>
                <a:gd name="T40" fmla="*/ 99 w 145"/>
                <a:gd name="T41" fmla="*/ 25 h 37"/>
                <a:gd name="T42" fmla="*/ 114 w 145"/>
                <a:gd name="T43" fmla="*/ 35 h 37"/>
                <a:gd name="T44" fmla="*/ 131 w 145"/>
                <a:gd name="T45" fmla="*/ 31 h 37"/>
                <a:gd name="T46" fmla="*/ 144 w 145"/>
                <a:gd name="T47" fmla="*/ 28 h 37"/>
                <a:gd name="T48" fmla="*/ 145 w 145"/>
                <a:gd name="T4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37">
                  <a:moveTo>
                    <a:pt x="145" y="21"/>
                  </a:moveTo>
                  <a:cubicBezTo>
                    <a:pt x="137" y="20"/>
                    <a:pt x="132" y="23"/>
                    <a:pt x="128" y="26"/>
                  </a:cubicBezTo>
                  <a:cubicBezTo>
                    <a:pt x="124" y="28"/>
                    <a:pt x="121" y="30"/>
                    <a:pt x="115" y="29"/>
                  </a:cubicBezTo>
                  <a:cubicBezTo>
                    <a:pt x="109" y="28"/>
                    <a:pt x="107" y="25"/>
                    <a:pt x="104" y="21"/>
                  </a:cubicBezTo>
                  <a:cubicBezTo>
                    <a:pt x="101" y="17"/>
                    <a:pt x="97" y="13"/>
                    <a:pt x="89" y="12"/>
                  </a:cubicBezTo>
                  <a:cubicBezTo>
                    <a:pt x="81" y="10"/>
                    <a:pt x="76" y="13"/>
                    <a:pt x="72" y="16"/>
                  </a:cubicBezTo>
                  <a:cubicBezTo>
                    <a:pt x="68" y="18"/>
                    <a:pt x="65" y="20"/>
                    <a:pt x="59" y="19"/>
                  </a:cubicBezTo>
                  <a:cubicBezTo>
                    <a:pt x="53" y="18"/>
                    <a:pt x="50" y="15"/>
                    <a:pt x="48" y="12"/>
                  </a:cubicBezTo>
                  <a:cubicBezTo>
                    <a:pt x="44" y="8"/>
                    <a:pt x="41" y="3"/>
                    <a:pt x="33" y="2"/>
                  </a:cubicBezTo>
                  <a:cubicBezTo>
                    <a:pt x="25" y="0"/>
                    <a:pt x="20" y="3"/>
                    <a:pt x="15" y="6"/>
                  </a:cubicBezTo>
                  <a:cubicBezTo>
                    <a:pt x="12" y="8"/>
                    <a:pt x="8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0" y="17"/>
                    <a:pt x="14" y="14"/>
                    <a:pt x="19" y="11"/>
                  </a:cubicBezTo>
                  <a:cubicBezTo>
                    <a:pt x="22" y="9"/>
                    <a:pt x="26" y="7"/>
                    <a:pt x="32" y="8"/>
                  </a:cubicBezTo>
                  <a:cubicBezTo>
                    <a:pt x="38" y="9"/>
                    <a:pt x="40" y="12"/>
                    <a:pt x="43" y="16"/>
                  </a:cubicBezTo>
                  <a:cubicBezTo>
                    <a:pt x="46" y="19"/>
                    <a:pt x="49" y="24"/>
                    <a:pt x="58" y="25"/>
                  </a:cubicBezTo>
                  <a:cubicBezTo>
                    <a:pt x="66" y="27"/>
                    <a:pt x="71" y="24"/>
                    <a:pt x="75" y="21"/>
                  </a:cubicBezTo>
                  <a:cubicBezTo>
                    <a:pt x="79" y="19"/>
                    <a:pt x="82" y="17"/>
                    <a:pt x="88" y="18"/>
                  </a:cubicBezTo>
                  <a:cubicBezTo>
                    <a:pt x="94" y="19"/>
                    <a:pt x="96" y="22"/>
                    <a:pt x="99" y="25"/>
                  </a:cubicBezTo>
                  <a:cubicBezTo>
                    <a:pt x="102" y="29"/>
                    <a:pt x="106" y="34"/>
                    <a:pt x="114" y="35"/>
                  </a:cubicBezTo>
                  <a:cubicBezTo>
                    <a:pt x="122" y="37"/>
                    <a:pt x="127" y="34"/>
                    <a:pt x="131" y="31"/>
                  </a:cubicBezTo>
                  <a:cubicBezTo>
                    <a:pt x="135" y="29"/>
                    <a:pt x="138" y="27"/>
                    <a:pt x="144" y="28"/>
                  </a:cubicBezTo>
                  <a:lnTo>
                    <a:pt x="145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8479" y="3162163"/>
              <a:ext cx="266179" cy="67601"/>
            </a:xfrm>
            <a:custGeom>
              <a:avLst/>
              <a:gdLst>
                <a:gd name="T0" fmla="*/ 145 w 145"/>
                <a:gd name="T1" fmla="*/ 21 h 37"/>
                <a:gd name="T2" fmla="*/ 128 w 145"/>
                <a:gd name="T3" fmla="*/ 26 h 37"/>
                <a:gd name="T4" fmla="*/ 115 w 145"/>
                <a:gd name="T5" fmla="*/ 29 h 37"/>
                <a:gd name="T6" fmla="*/ 104 w 145"/>
                <a:gd name="T7" fmla="*/ 21 h 37"/>
                <a:gd name="T8" fmla="*/ 89 w 145"/>
                <a:gd name="T9" fmla="*/ 12 h 37"/>
                <a:gd name="T10" fmla="*/ 72 w 145"/>
                <a:gd name="T11" fmla="*/ 16 h 37"/>
                <a:gd name="T12" fmla="*/ 59 w 145"/>
                <a:gd name="T13" fmla="*/ 19 h 37"/>
                <a:gd name="T14" fmla="*/ 48 w 145"/>
                <a:gd name="T15" fmla="*/ 12 h 37"/>
                <a:gd name="T16" fmla="*/ 33 w 145"/>
                <a:gd name="T17" fmla="*/ 2 h 37"/>
                <a:gd name="T18" fmla="*/ 15 w 145"/>
                <a:gd name="T19" fmla="*/ 6 h 37"/>
                <a:gd name="T20" fmla="*/ 2 w 145"/>
                <a:gd name="T21" fmla="*/ 9 h 37"/>
                <a:gd name="T22" fmla="*/ 2 w 145"/>
                <a:gd name="T23" fmla="*/ 9 h 37"/>
                <a:gd name="T24" fmla="*/ 0 w 145"/>
                <a:gd name="T25" fmla="*/ 15 h 37"/>
                <a:gd name="T26" fmla="*/ 1 w 145"/>
                <a:gd name="T27" fmla="*/ 16 h 37"/>
                <a:gd name="T28" fmla="*/ 19 w 145"/>
                <a:gd name="T29" fmla="*/ 11 h 37"/>
                <a:gd name="T30" fmla="*/ 32 w 145"/>
                <a:gd name="T31" fmla="*/ 8 h 37"/>
                <a:gd name="T32" fmla="*/ 43 w 145"/>
                <a:gd name="T33" fmla="*/ 16 h 37"/>
                <a:gd name="T34" fmla="*/ 58 w 145"/>
                <a:gd name="T35" fmla="*/ 25 h 37"/>
                <a:gd name="T36" fmla="*/ 75 w 145"/>
                <a:gd name="T37" fmla="*/ 21 h 37"/>
                <a:gd name="T38" fmla="*/ 88 w 145"/>
                <a:gd name="T39" fmla="*/ 18 h 37"/>
                <a:gd name="T40" fmla="*/ 99 w 145"/>
                <a:gd name="T41" fmla="*/ 25 h 37"/>
                <a:gd name="T42" fmla="*/ 114 w 145"/>
                <a:gd name="T43" fmla="*/ 35 h 37"/>
                <a:gd name="T44" fmla="*/ 131 w 145"/>
                <a:gd name="T45" fmla="*/ 31 h 37"/>
                <a:gd name="T46" fmla="*/ 144 w 145"/>
                <a:gd name="T47" fmla="*/ 28 h 37"/>
                <a:gd name="T48" fmla="*/ 145 w 145"/>
                <a:gd name="T4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37">
                  <a:moveTo>
                    <a:pt x="145" y="21"/>
                  </a:moveTo>
                  <a:cubicBezTo>
                    <a:pt x="137" y="20"/>
                    <a:pt x="132" y="23"/>
                    <a:pt x="128" y="26"/>
                  </a:cubicBezTo>
                  <a:cubicBezTo>
                    <a:pt x="124" y="28"/>
                    <a:pt x="121" y="30"/>
                    <a:pt x="115" y="29"/>
                  </a:cubicBezTo>
                  <a:cubicBezTo>
                    <a:pt x="109" y="28"/>
                    <a:pt x="107" y="25"/>
                    <a:pt x="104" y="21"/>
                  </a:cubicBezTo>
                  <a:cubicBezTo>
                    <a:pt x="101" y="18"/>
                    <a:pt x="97" y="13"/>
                    <a:pt x="89" y="12"/>
                  </a:cubicBezTo>
                  <a:cubicBezTo>
                    <a:pt x="81" y="10"/>
                    <a:pt x="76" y="13"/>
                    <a:pt x="72" y="16"/>
                  </a:cubicBezTo>
                  <a:cubicBezTo>
                    <a:pt x="68" y="18"/>
                    <a:pt x="65" y="20"/>
                    <a:pt x="59" y="19"/>
                  </a:cubicBezTo>
                  <a:cubicBezTo>
                    <a:pt x="53" y="18"/>
                    <a:pt x="51" y="15"/>
                    <a:pt x="48" y="12"/>
                  </a:cubicBezTo>
                  <a:cubicBezTo>
                    <a:pt x="45" y="8"/>
                    <a:pt x="41" y="3"/>
                    <a:pt x="33" y="2"/>
                  </a:cubicBezTo>
                  <a:cubicBezTo>
                    <a:pt x="25" y="0"/>
                    <a:pt x="20" y="3"/>
                    <a:pt x="15" y="6"/>
                  </a:cubicBezTo>
                  <a:cubicBezTo>
                    <a:pt x="12" y="8"/>
                    <a:pt x="8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0" y="17"/>
                    <a:pt x="14" y="14"/>
                    <a:pt x="19" y="11"/>
                  </a:cubicBezTo>
                  <a:cubicBezTo>
                    <a:pt x="23" y="9"/>
                    <a:pt x="26" y="7"/>
                    <a:pt x="32" y="8"/>
                  </a:cubicBezTo>
                  <a:cubicBezTo>
                    <a:pt x="38" y="9"/>
                    <a:pt x="40" y="12"/>
                    <a:pt x="43" y="16"/>
                  </a:cubicBezTo>
                  <a:cubicBezTo>
                    <a:pt x="46" y="19"/>
                    <a:pt x="50" y="24"/>
                    <a:pt x="58" y="25"/>
                  </a:cubicBezTo>
                  <a:cubicBezTo>
                    <a:pt x="66" y="27"/>
                    <a:pt x="71" y="24"/>
                    <a:pt x="75" y="21"/>
                  </a:cubicBezTo>
                  <a:cubicBezTo>
                    <a:pt x="79" y="19"/>
                    <a:pt x="82" y="17"/>
                    <a:pt x="88" y="18"/>
                  </a:cubicBezTo>
                  <a:cubicBezTo>
                    <a:pt x="94" y="19"/>
                    <a:pt x="96" y="22"/>
                    <a:pt x="99" y="25"/>
                  </a:cubicBezTo>
                  <a:cubicBezTo>
                    <a:pt x="102" y="29"/>
                    <a:pt x="106" y="34"/>
                    <a:pt x="114" y="35"/>
                  </a:cubicBezTo>
                  <a:cubicBezTo>
                    <a:pt x="122" y="37"/>
                    <a:pt x="127" y="34"/>
                    <a:pt x="131" y="31"/>
                  </a:cubicBezTo>
                  <a:cubicBezTo>
                    <a:pt x="135" y="29"/>
                    <a:pt x="138" y="27"/>
                    <a:pt x="144" y="28"/>
                  </a:cubicBezTo>
                  <a:lnTo>
                    <a:pt x="145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7205" y="3048086"/>
              <a:ext cx="52814" cy="50701"/>
            </a:xfrm>
            <a:custGeom>
              <a:avLst/>
              <a:gdLst>
                <a:gd name="T0" fmla="*/ 4 w 28"/>
                <a:gd name="T1" fmla="*/ 22 h 28"/>
                <a:gd name="T2" fmla="*/ 22 w 28"/>
                <a:gd name="T3" fmla="*/ 24 h 28"/>
                <a:gd name="T4" fmla="*/ 24 w 28"/>
                <a:gd name="T5" fmla="*/ 6 h 28"/>
                <a:gd name="T6" fmla="*/ 6 w 28"/>
                <a:gd name="T7" fmla="*/ 4 h 28"/>
                <a:gd name="T8" fmla="*/ 4 w 28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cubicBezTo>
                    <a:pt x="9" y="27"/>
                    <a:pt x="16" y="28"/>
                    <a:pt x="22" y="24"/>
                  </a:cubicBezTo>
                  <a:cubicBezTo>
                    <a:pt x="27" y="19"/>
                    <a:pt x="28" y="12"/>
                    <a:pt x="24" y="6"/>
                  </a:cubicBezTo>
                  <a:cubicBezTo>
                    <a:pt x="19" y="1"/>
                    <a:pt x="12" y="0"/>
                    <a:pt x="6" y="4"/>
                  </a:cubicBezTo>
                  <a:cubicBezTo>
                    <a:pt x="1" y="9"/>
                    <a:pt x="0" y="16"/>
                    <a:pt x="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9419" y="2135472"/>
              <a:ext cx="245054" cy="130977"/>
            </a:xfrm>
            <a:custGeom>
              <a:avLst/>
              <a:gdLst>
                <a:gd name="T0" fmla="*/ 7 w 134"/>
                <a:gd name="T1" fmla="*/ 54 h 71"/>
                <a:gd name="T2" fmla="*/ 67 w 134"/>
                <a:gd name="T3" fmla="*/ 54 h 71"/>
                <a:gd name="T4" fmla="*/ 70 w 134"/>
                <a:gd name="T5" fmla="*/ 56 h 71"/>
                <a:gd name="T6" fmla="*/ 79 w 134"/>
                <a:gd name="T7" fmla="*/ 65 h 71"/>
                <a:gd name="T8" fmla="*/ 101 w 134"/>
                <a:gd name="T9" fmla="*/ 56 h 71"/>
                <a:gd name="T10" fmla="*/ 125 w 134"/>
                <a:gd name="T11" fmla="*/ 66 h 71"/>
                <a:gd name="T12" fmla="*/ 132 w 134"/>
                <a:gd name="T13" fmla="*/ 71 h 71"/>
                <a:gd name="T14" fmla="*/ 131 w 134"/>
                <a:gd name="T15" fmla="*/ 63 h 71"/>
                <a:gd name="T16" fmla="*/ 93 w 134"/>
                <a:gd name="T17" fmla="*/ 30 h 71"/>
                <a:gd name="T18" fmla="*/ 92 w 134"/>
                <a:gd name="T19" fmla="*/ 28 h 71"/>
                <a:gd name="T20" fmla="*/ 100 w 134"/>
                <a:gd name="T21" fmla="*/ 18 h 71"/>
                <a:gd name="T22" fmla="*/ 114 w 134"/>
                <a:gd name="T23" fmla="*/ 30 h 71"/>
                <a:gd name="T24" fmla="*/ 124 w 134"/>
                <a:gd name="T25" fmla="*/ 30 h 71"/>
                <a:gd name="T26" fmla="*/ 123 w 134"/>
                <a:gd name="T27" fmla="*/ 20 h 71"/>
                <a:gd name="T28" fmla="*/ 105 w 134"/>
                <a:gd name="T29" fmla="*/ 4 h 71"/>
                <a:gd name="T30" fmla="*/ 104 w 134"/>
                <a:gd name="T31" fmla="*/ 3 h 71"/>
                <a:gd name="T32" fmla="*/ 104 w 134"/>
                <a:gd name="T33" fmla="*/ 3 h 71"/>
                <a:gd name="T34" fmla="*/ 94 w 134"/>
                <a:gd name="T35" fmla="*/ 4 h 71"/>
                <a:gd name="T36" fmla="*/ 74 w 134"/>
                <a:gd name="T37" fmla="*/ 27 h 71"/>
                <a:gd name="T38" fmla="*/ 74 w 134"/>
                <a:gd name="T39" fmla="*/ 28 h 71"/>
                <a:gd name="T40" fmla="*/ 65 w 134"/>
                <a:gd name="T41" fmla="*/ 37 h 71"/>
                <a:gd name="T42" fmla="*/ 64 w 134"/>
                <a:gd name="T43" fmla="*/ 40 h 71"/>
                <a:gd name="T44" fmla="*/ 7 w 134"/>
                <a:gd name="T45" fmla="*/ 40 h 71"/>
                <a:gd name="T46" fmla="*/ 0 w 134"/>
                <a:gd name="T47" fmla="*/ 47 h 71"/>
                <a:gd name="T48" fmla="*/ 7 w 134"/>
                <a:gd name="T49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" h="71">
                  <a:moveTo>
                    <a:pt x="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8" y="55"/>
                    <a:pt x="69" y="56"/>
                    <a:pt x="70" y="5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84" y="61"/>
                    <a:pt x="90" y="56"/>
                    <a:pt x="101" y="56"/>
                  </a:cubicBezTo>
                  <a:cubicBezTo>
                    <a:pt x="113" y="56"/>
                    <a:pt x="120" y="62"/>
                    <a:pt x="125" y="66"/>
                  </a:cubicBezTo>
                  <a:cubicBezTo>
                    <a:pt x="127" y="68"/>
                    <a:pt x="129" y="70"/>
                    <a:pt x="132" y="71"/>
                  </a:cubicBezTo>
                  <a:cubicBezTo>
                    <a:pt x="134" y="68"/>
                    <a:pt x="134" y="66"/>
                    <a:pt x="131" y="63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3" y="29"/>
                    <a:pt x="92" y="29"/>
                    <a:pt x="92" y="2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7" y="33"/>
                    <a:pt x="121" y="33"/>
                    <a:pt x="124" y="30"/>
                  </a:cubicBezTo>
                  <a:cubicBezTo>
                    <a:pt x="126" y="27"/>
                    <a:pt x="126" y="22"/>
                    <a:pt x="123" y="2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3"/>
                    <a:pt x="105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1" y="0"/>
                    <a:pt x="97" y="1"/>
                    <a:pt x="94" y="4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7"/>
                    <a:pt x="74" y="27"/>
                    <a:pt x="74" y="28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8"/>
                    <a:pt x="64" y="39"/>
                    <a:pt x="64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0"/>
                    <a:pt x="0" y="43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4632" y="2247436"/>
              <a:ext cx="329555" cy="42251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9 h 23"/>
                <a:gd name="T4" fmla="*/ 145 w 180"/>
                <a:gd name="T5" fmla="*/ 15 h 23"/>
                <a:gd name="T6" fmla="*/ 130 w 180"/>
                <a:gd name="T7" fmla="*/ 9 h 23"/>
                <a:gd name="T8" fmla="*/ 109 w 180"/>
                <a:gd name="T9" fmla="*/ 0 h 23"/>
                <a:gd name="T10" fmla="*/ 89 w 180"/>
                <a:gd name="T11" fmla="*/ 9 h 23"/>
                <a:gd name="T12" fmla="*/ 73 w 180"/>
                <a:gd name="T13" fmla="*/ 15 h 23"/>
                <a:gd name="T14" fmla="*/ 58 w 180"/>
                <a:gd name="T15" fmla="*/ 9 h 23"/>
                <a:gd name="T16" fmla="*/ 38 w 180"/>
                <a:gd name="T17" fmla="*/ 0 h 23"/>
                <a:gd name="T18" fmla="*/ 17 w 180"/>
                <a:gd name="T19" fmla="*/ 9 h 23"/>
                <a:gd name="T20" fmla="*/ 2 w 180"/>
                <a:gd name="T21" fmla="*/ 15 h 23"/>
                <a:gd name="T22" fmla="*/ 0 w 180"/>
                <a:gd name="T23" fmla="*/ 15 h 23"/>
                <a:gd name="T24" fmla="*/ 0 w 180"/>
                <a:gd name="T25" fmla="*/ 23 h 23"/>
                <a:gd name="T26" fmla="*/ 2 w 180"/>
                <a:gd name="T27" fmla="*/ 23 h 23"/>
                <a:gd name="T28" fmla="*/ 22 w 180"/>
                <a:gd name="T29" fmla="*/ 14 h 23"/>
                <a:gd name="T30" fmla="*/ 38 w 180"/>
                <a:gd name="T31" fmla="*/ 8 h 23"/>
                <a:gd name="T32" fmla="*/ 53 w 180"/>
                <a:gd name="T33" fmla="*/ 14 h 23"/>
                <a:gd name="T34" fmla="*/ 73 w 180"/>
                <a:gd name="T35" fmla="*/ 23 h 23"/>
                <a:gd name="T36" fmla="*/ 94 w 180"/>
                <a:gd name="T37" fmla="*/ 14 h 23"/>
                <a:gd name="T38" fmla="*/ 109 w 180"/>
                <a:gd name="T39" fmla="*/ 8 h 23"/>
                <a:gd name="T40" fmla="*/ 125 w 180"/>
                <a:gd name="T41" fmla="*/ 14 h 23"/>
                <a:gd name="T42" fmla="*/ 145 w 180"/>
                <a:gd name="T43" fmla="*/ 23 h 23"/>
                <a:gd name="T44" fmla="*/ 166 w 180"/>
                <a:gd name="T45" fmla="*/ 14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4"/>
                    <a:pt x="160" y="9"/>
                  </a:cubicBezTo>
                  <a:cubicBezTo>
                    <a:pt x="156" y="12"/>
                    <a:pt x="153" y="15"/>
                    <a:pt x="145" y="15"/>
                  </a:cubicBezTo>
                  <a:cubicBezTo>
                    <a:pt x="138" y="15"/>
                    <a:pt x="134" y="12"/>
                    <a:pt x="130" y="9"/>
                  </a:cubicBezTo>
                  <a:cubicBezTo>
                    <a:pt x="125" y="4"/>
                    <a:pt x="120" y="0"/>
                    <a:pt x="109" y="0"/>
                  </a:cubicBezTo>
                  <a:cubicBezTo>
                    <a:pt x="99" y="0"/>
                    <a:pt x="93" y="4"/>
                    <a:pt x="89" y="9"/>
                  </a:cubicBezTo>
                  <a:cubicBezTo>
                    <a:pt x="85" y="12"/>
                    <a:pt x="81" y="15"/>
                    <a:pt x="73" y="15"/>
                  </a:cubicBezTo>
                  <a:cubicBezTo>
                    <a:pt x="66" y="15"/>
                    <a:pt x="62" y="12"/>
                    <a:pt x="58" y="9"/>
                  </a:cubicBezTo>
                  <a:cubicBezTo>
                    <a:pt x="53" y="4"/>
                    <a:pt x="48" y="0"/>
                    <a:pt x="38" y="0"/>
                  </a:cubicBezTo>
                  <a:cubicBezTo>
                    <a:pt x="27" y="0"/>
                    <a:pt x="22" y="4"/>
                    <a:pt x="17" y="9"/>
                  </a:cubicBezTo>
                  <a:cubicBezTo>
                    <a:pt x="13" y="12"/>
                    <a:pt x="9" y="15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12" y="23"/>
                    <a:pt x="17" y="19"/>
                    <a:pt x="22" y="14"/>
                  </a:cubicBezTo>
                  <a:cubicBezTo>
                    <a:pt x="26" y="11"/>
                    <a:pt x="30" y="8"/>
                    <a:pt x="38" y="8"/>
                  </a:cubicBezTo>
                  <a:cubicBezTo>
                    <a:pt x="45" y="8"/>
                    <a:pt x="49" y="11"/>
                    <a:pt x="53" y="14"/>
                  </a:cubicBezTo>
                  <a:cubicBezTo>
                    <a:pt x="58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4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5" y="14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6" y="23"/>
                    <a:pt x="161" y="19"/>
                    <a:pt x="166" y="14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4632" y="2272786"/>
              <a:ext cx="329555" cy="42251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9 h 23"/>
                <a:gd name="T4" fmla="*/ 145 w 180"/>
                <a:gd name="T5" fmla="*/ 16 h 23"/>
                <a:gd name="T6" fmla="*/ 130 w 180"/>
                <a:gd name="T7" fmla="*/ 9 h 23"/>
                <a:gd name="T8" fmla="*/ 109 w 180"/>
                <a:gd name="T9" fmla="*/ 0 h 23"/>
                <a:gd name="T10" fmla="*/ 89 w 180"/>
                <a:gd name="T11" fmla="*/ 9 h 23"/>
                <a:gd name="T12" fmla="*/ 73 w 180"/>
                <a:gd name="T13" fmla="*/ 16 h 23"/>
                <a:gd name="T14" fmla="*/ 58 w 180"/>
                <a:gd name="T15" fmla="*/ 9 h 23"/>
                <a:gd name="T16" fmla="*/ 38 w 180"/>
                <a:gd name="T17" fmla="*/ 0 h 23"/>
                <a:gd name="T18" fmla="*/ 17 w 180"/>
                <a:gd name="T19" fmla="*/ 9 h 23"/>
                <a:gd name="T20" fmla="*/ 2 w 180"/>
                <a:gd name="T21" fmla="*/ 16 h 23"/>
                <a:gd name="T22" fmla="*/ 0 w 180"/>
                <a:gd name="T23" fmla="*/ 16 h 23"/>
                <a:gd name="T24" fmla="*/ 0 w 180"/>
                <a:gd name="T25" fmla="*/ 23 h 23"/>
                <a:gd name="T26" fmla="*/ 2 w 180"/>
                <a:gd name="T27" fmla="*/ 23 h 23"/>
                <a:gd name="T28" fmla="*/ 22 w 180"/>
                <a:gd name="T29" fmla="*/ 15 h 23"/>
                <a:gd name="T30" fmla="*/ 38 w 180"/>
                <a:gd name="T31" fmla="*/ 8 h 23"/>
                <a:gd name="T32" fmla="*/ 53 w 180"/>
                <a:gd name="T33" fmla="*/ 15 h 23"/>
                <a:gd name="T34" fmla="*/ 73 w 180"/>
                <a:gd name="T35" fmla="*/ 23 h 23"/>
                <a:gd name="T36" fmla="*/ 94 w 180"/>
                <a:gd name="T37" fmla="*/ 15 h 23"/>
                <a:gd name="T38" fmla="*/ 109 w 180"/>
                <a:gd name="T39" fmla="*/ 8 h 23"/>
                <a:gd name="T40" fmla="*/ 125 w 180"/>
                <a:gd name="T41" fmla="*/ 15 h 23"/>
                <a:gd name="T42" fmla="*/ 145 w 180"/>
                <a:gd name="T43" fmla="*/ 23 h 23"/>
                <a:gd name="T44" fmla="*/ 166 w 180"/>
                <a:gd name="T45" fmla="*/ 15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3" y="16"/>
                    <a:pt x="145" y="16"/>
                  </a:cubicBezTo>
                  <a:cubicBezTo>
                    <a:pt x="138" y="16"/>
                    <a:pt x="134" y="12"/>
                    <a:pt x="130" y="9"/>
                  </a:cubicBezTo>
                  <a:cubicBezTo>
                    <a:pt x="125" y="5"/>
                    <a:pt x="120" y="0"/>
                    <a:pt x="109" y="0"/>
                  </a:cubicBezTo>
                  <a:cubicBezTo>
                    <a:pt x="99" y="0"/>
                    <a:pt x="93" y="5"/>
                    <a:pt x="89" y="9"/>
                  </a:cubicBezTo>
                  <a:cubicBezTo>
                    <a:pt x="85" y="12"/>
                    <a:pt x="81" y="16"/>
                    <a:pt x="73" y="16"/>
                  </a:cubicBezTo>
                  <a:cubicBezTo>
                    <a:pt x="66" y="16"/>
                    <a:pt x="62" y="12"/>
                    <a:pt x="58" y="9"/>
                  </a:cubicBezTo>
                  <a:cubicBezTo>
                    <a:pt x="53" y="5"/>
                    <a:pt x="48" y="0"/>
                    <a:pt x="38" y="0"/>
                  </a:cubicBezTo>
                  <a:cubicBezTo>
                    <a:pt x="27" y="0"/>
                    <a:pt x="22" y="5"/>
                    <a:pt x="17" y="9"/>
                  </a:cubicBezTo>
                  <a:cubicBezTo>
                    <a:pt x="13" y="12"/>
                    <a:pt x="9" y="16"/>
                    <a:pt x="2" y="16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12" y="23"/>
                    <a:pt x="17" y="19"/>
                    <a:pt x="22" y="15"/>
                  </a:cubicBezTo>
                  <a:cubicBezTo>
                    <a:pt x="26" y="11"/>
                    <a:pt x="30" y="8"/>
                    <a:pt x="38" y="8"/>
                  </a:cubicBezTo>
                  <a:cubicBezTo>
                    <a:pt x="45" y="8"/>
                    <a:pt x="49" y="11"/>
                    <a:pt x="53" y="15"/>
                  </a:cubicBezTo>
                  <a:cubicBezTo>
                    <a:pt x="58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5" y="15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6" y="23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4632" y="2298137"/>
              <a:ext cx="329555" cy="44363"/>
            </a:xfrm>
            <a:custGeom>
              <a:avLst/>
              <a:gdLst>
                <a:gd name="T0" fmla="*/ 180 w 180"/>
                <a:gd name="T1" fmla="*/ 0 h 24"/>
                <a:gd name="T2" fmla="*/ 160 w 180"/>
                <a:gd name="T3" fmla="*/ 9 h 24"/>
                <a:gd name="T4" fmla="*/ 145 w 180"/>
                <a:gd name="T5" fmla="*/ 16 h 24"/>
                <a:gd name="T6" fmla="*/ 130 w 180"/>
                <a:gd name="T7" fmla="*/ 9 h 24"/>
                <a:gd name="T8" fmla="*/ 109 w 180"/>
                <a:gd name="T9" fmla="*/ 0 h 24"/>
                <a:gd name="T10" fmla="*/ 89 w 180"/>
                <a:gd name="T11" fmla="*/ 9 h 24"/>
                <a:gd name="T12" fmla="*/ 73 w 180"/>
                <a:gd name="T13" fmla="*/ 16 h 24"/>
                <a:gd name="T14" fmla="*/ 58 w 180"/>
                <a:gd name="T15" fmla="*/ 9 h 24"/>
                <a:gd name="T16" fmla="*/ 38 w 180"/>
                <a:gd name="T17" fmla="*/ 0 h 24"/>
                <a:gd name="T18" fmla="*/ 17 w 180"/>
                <a:gd name="T19" fmla="*/ 9 h 24"/>
                <a:gd name="T20" fmla="*/ 2 w 180"/>
                <a:gd name="T21" fmla="*/ 16 h 24"/>
                <a:gd name="T22" fmla="*/ 0 w 180"/>
                <a:gd name="T23" fmla="*/ 16 h 24"/>
                <a:gd name="T24" fmla="*/ 0 w 180"/>
                <a:gd name="T25" fmla="*/ 24 h 24"/>
                <a:gd name="T26" fmla="*/ 2 w 180"/>
                <a:gd name="T27" fmla="*/ 24 h 24"/>
                <a:gd name="T28" fmla="*/ 22 w 180"/>
                <a:gd name="T29" fmla="*/ 15 h 24"/>
                <a:gd name="T30" fmla="*/ 38 w 180"/>
                <a:gd name="T31" fmla="*/ 8 h 24"/>
                <a:gd name="T32" fmla="*/ 53 w 180"/>
                <a:gd name="T33" fmla="*/ 15 h 24"/>
                <a:gd name="T34" fmla="*/ 73 w 180"/>
                <a:gd name="T35" fmla="*/ 24 h 24"/>
                <a:gd name="T36" fmla="*/ 94 w 180"/>
                <a:gd name="T37" fmla="*/ 15 h 24"/>
                <a:gd name="T38" fmla="*/ 109 w 180"/>
                <a:gd name="T39" fmla="*/ 8 h 24"/>
                <a:gd name="T40" fmla="*/ 125 w 180"/>
                <a:gd name="T41" fmla="*/ 15 h 24"/>
                <a:gd name="T42" fmla="*/ 145 w 180"/>
                <a:gd name="T43" fmla="*/ 24 h 24"/>
                <a:gd name="T44" fmla="*/ 166 w 180"/>
                <a:gd name="T45" fmla="*/ 15 h 24"/>
                <a:gd name="T46" fmla="*/ 180 w 180"/>
                <a:gd name="T47" fmla="*/ 8 h 24"/>
                <a:gd name="T48" fmla="*/ 180 w 180"/>
                <a:gd name="T4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4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3" y="16"/>
                    <a:pt x="145" y="16"/>
                  </a:cubicBezTo>
                  <a:cubicBezTo>
                    <a:pt x="138" y="16"/>
                    <a:pt x="134" y="12"/>
                    <a:pt x="130" y="9"/>
                  </a:cubicBezTo>
                  <a:cubicBezTo>
                    <a:pt x="125" y="5"/>
                    <a:pt x="120" y="0"/>
                    <a:pt x="109" y="0"/>
                  </a:cubicBezTo>
                  <a:cubicBezTo>
                    <a:pt x="99" y="0"/>
                    <a:pt x="93" y="5"/>
                    <a:pt x="89" y="9"/>
                  </a:cubicBezTo>
                  <a:cubicBezTo>
                    <a:pt x="85" y="12"/>
                    <a:pt x="81" y="16"/>
                    <a:pt x="73" y="16"/>
                  </a:cubicBezTo>
                  <a:cubicBezTo>
                    <a:pt x="66" y="16"/>
                    <a:pt x="62" y="12"/>
                    <a:pt x="58" y="9"/>
                  </a:cubicBezTo>
                  <a:cubicBezTo>
                    <a:pt x="53" y="5"/>
                    <a:pt x="48" y="0"/>
                    <a:pt x="38" y="0"/>
                  </a:cubicBezTo>
                  <a:cubicBezTo>
                    <a:pt x="27" y="0"/>
                    <a:pt x="22" y="5"/>
                    <a:pt x="17" y="9"/>
                  </a:cubicBezTo>
                  <a:cubicBezTo>
                    <a:pt x="13" y="12"/>
                    <a:pt x="9" y="16"/>
                    <a:pt x="2" y="16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2" y="24"/>
                    <a:pt x="17" y="19"/>
                    <a:pt x="22" y="15"/>
                  </a:cubicBezTo>
                  <a:cubicBezTo>
                    <a:pt x="26" y="11"/>
                    <a:pt x="30" y="8"/>
                    <a:pt x="38" y="8"/>
                  </a:cubicBezTo>
                  <a:cubicBezTo>
                    <a:pt x="45" y="8"/>
                    <a:pt x="49" y="11"/>
                    <a:pt x="53" y="15"/>
                  </a:cubicBezTo>
                  <a:cubicBezTo>
                    <a:pt x="58" y="19"/>
                    <a:pt x="63" y="24"/>
                    <a:pt x="73" y="24"/>
                  </a:cubicBezTo>
                  <a:cubicBezTo>
                    <a:pt x="84" y="24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5" y="15"/>
                  </a:cubicBezTo>
                  <a:cubicBezTo>
                    <a:pt x="129" y="19"/>
                    <a:pt x="135" y="24"/>
                    <a:pt x="145" y="24"/>
                  </a:cubicBezTo>
                  <a:cubicBezTo>
                    <a:pt x="156" y="24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1245" y="2141809"/>
              <a:ext cx="61264" cy="63376"/>
            </a:xfrm>
            <a:custGeom>
              <a:avLst/>
              <a:gdLst>
                <a:gd name="T0" fmla="*/ 7 w 34"/>
                <a:gd name="T1" fmla="*/ 29 h 35"/>
                <a:gd name="T2" fmla="*/ 29 w 34"/>
                <a:gd name="T3" fmla="*/ 28 h 35"/>
                <a:gd name="T4" fmla="*/ 27 w 34"/>
                <a:gd name="T5" fmla="*/ 6 h 35"/>
                <a:gd name="T6" fmla="*/ 6 w 34"/>
                <a:gd name="T7" fmla="*/ 7 h 35"/>
                <a:gd name="T8" fmla="*/ 7 w 34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7" y="29"/>
                  </a:moveTo>
                  <a:cubicBezTo>
                    <a:pt x="13" y="35"/>
                    <a:pt x="23" y="34"/>
                    <a:pt x="29" y="28"/>
                  </a:cubicBezTo>
                  <a:cubicBezTo>
                    <a:pt x="34" y="21"/>
                    <a:pt x="34" y="12"/>
                    <a:pt x="27" y="6"/>
                  </a:cubicBezTo>
                  <a:cubicBezTo>
                    <a:pt x="21" y="0"/>
                    <a:pt x="11" y="1"/>
                    <a:pt x="6" y="7"/>
                  </a:cubicBezTo>
                  <a:cubicBezTo>
                    <a:pt x="0" y="14"/>
                    <a:pt x="1" y="24"/>
                    <a:pt x="7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9563" y="2410102"/>
              <a:ext cx="249279" cy="130977"/>
            </a:xfrm>
            <a:custGeom>
              <a:avLst/>
              <a:gdLst>
                <a:gd name="T0" fmla="*/ 7 w 135"/>
                <a:gd name="T1" fmla="*/ 54 h 71"/>
                <a:gd name="T2" fmla="*/ 68 w 135"/>
                <a:gd name="T3" fmla="*/ 54 h 71"/>
                <a:gd name="T4" fmla="*/ 70 w 135"/>
                <a:gd name="T5" fmla="*/ 56 h 71"/>
                <a:gd name="T6" fmla="*/ 80 w 135"/>
                <a:gd name="T7" fmla="*/ 65 h 71"/>
                <a:gd name="T8" fmla="*/ 102 w 135"/>
                <a:gd name="T9" fmla="*/ 56 h 71"/>
                <a:gd name="T10" fmla="*/ 126 w 135"/>
                <a:gd name="T11" fmla="*/ 66 h 71"/>
                <a:gd name="T12" fmla="*/ 133 w 135"/>
                <a:gd name="T13" fmla="*/ 71 h 71"/>
                <a:gd name="T14" fmla="*/ 132 w 135"/>
                <a:gd name="T15" fmla="*/ 63 h 71"/>
                <a:gd name="T16" fmla="*/ 94 w 135"/>
                <a:gd name="T17" fmla="*/ 30 h 71"/>
                <a:gd name="T18" fmla="*/ 92 w 135"/>
                <a:gd name="T19" fmla="*/ 28 h 71"/>
                <a:gd name="T20" fmla="*/ 101 w 135"/>
                <a:gd name="T21" fmla="*/ 18 h 71"/>
                <a:gd name="T22" fmla="*/ 115 w 135"/>
                <a:gd name="T23" fmla="*/ 30 h 71"/>
                <a:gd name="T24" fmla="*/ 125 w 135"/>
                <a:gd name="T25" fmla="*/ 30 h 71"/>
                <a:gd name="T26" fmla="*/ 124 w 135"/>
                <a:gd name="T27" fmla="*/ 20 h 71"/>
                <a:gd name="T28" fmla="*/ 106 w 135"/>
                <a:gd name="T29" fmla="*/ 3 h 71"/>
                <a:gd name="T30" fmla="*/ 105 w 135"/>
                <a:gd name="T31" fmla="*/ 3 h 71"/>
                <a:gd name="T32" fmla="*/ 105 w 135"/>
                <a:gd name="T33" fmla="*/ 3 h 71"/>
                <a:gd name="T34" fmla="*/ 95 w 135"/>
                <a:gd name="T35" fmla="*/ 4 h 71"/>
                <a:gd name="T36" fmla="*/ 75 w 135"/>
                <a:gd name="T37" fmla="*/ 27 h 71"/>
                <a:gd name="T38" fmla="*/ 74 w 135"/>
                <a:gd name="T39" fmla="*/ 28 h 71"/>
                <a:gd name="T40" fmla="*/ 66 w 135"/>
                <a:gd name="T41" fmla="*/ 37 h 71"/>
                <a:gd name="T42" fmla="*/ 65 w 135"/>
                <a:gd name="T43" fmla="*/ 40 h 71"/>
                <a:gd name="T44" fmla="*/ 7 w 135"/>
                <a:gd name="T45" fmla="*/ 40 h 71"/>
                <a:gd name="T46" fmla="*/ 0 w 135"/>
                <a:gd name="T47" fmla="*/ 47 h 71"/>
                <a:gd name="T48" fmla="*/ 7 w 135"/>
                <a:gd name="T49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71">
                  <a:moveTo>
                    <a:pt x="7" y="54"/>
                  </a:moveTo>
                  <a:cubicBezTo>
                    <a:pt x="68" y="54"/>
                    <a:pt x="68" y="54"/>
                    <a:pt x="68" y="54"/>
                  </a:cubicBezTo>
                  <a:cubicBezTo>
                    <a:pt x="69" y="55"/>
                    <a:pt x="70" y="56"/>
                    <a:pt x="70" y="56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5" y="61"/>
                    <a:pt x="91" y="56"/>
                    <a:pt x="102" y="56"/>
                  </a:cubicBezTo>
                  <a:cubicBezTo>
                    <a:pt x="114" y="56"/>
                    <a:pt x="121" y="62"/>
                    <a:pt x="126" y="66"/>
                  </a:cubicBezTo>
                  <a:cubicBezTo>
                    <a:pt x="128" y="68"/>
                    <a:pt x="130" y="70"/>
                    <a:pt x="133" y="71"/>
                  </a:cubicBezTo>
                  <a:cubicBezTo>
                    <a:pt x="134" y="68"/>
                    <a:pt x="135" y="66"/>
                    <a:pt x="132" y="6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4" y="29"/>
                    <a:pt x="93" y="29"/>
                    <a:pt x="92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8" y="33"/>
                    <a:pt x="122" y="33"/>
                    <a:pt x="125" y="30"/>
                  </a:cubicBezTo>
                  <a:cubicBezTo>
                    <a:pt x="127" y="27"/>
                    <a:pt x="127" y="22"/>
                    <a:pt x="124" y="2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3"/>
                    <a:pt x="105" y="3"/>
                    <a:pt x="105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2" y="0"/>
                    <a:pt x="97" y="1"/>
                    <a:pt x="95" y="4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4" y="28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5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4" y="40"/>
                    <a:pt x="0" y="43"/>
                    <a:pt x="0" y="47"/>
                  </a:cubicBezTo>
                  <a:cubicBezTo>
                    <a:pt x="0" y="51"/>
                    <a:pt x="4" y="54"/>
                    <a:pt x="7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6888" y="2522065"/>
              <a:ext cx="331668" cy="42251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8 h 23"/>
                <a:gd name="T4" fmla="*/ 145 w 180"/>
                <a:gd name="T5" fmla="*/ 15 h 23"/>
                <a:gd name="T6" fmla="*/ 130 w 180"/>
                <a:gd name="T7" fmla="*/ 8 h 23"/>
                <a:gd name="T8" fmla="*/ 109 w 180"/>
                <a:gd name="T9" fmla="*/ 0 h 23"/>
                <a:gd name="T10" fmla="*/ 89 w 180"/>
                <a:gd name="T11" fmla="*/ 8 h 23"/>
                <a:gd name="T12" fmla="*/ 73 w 180"/>
                <a:gd name="T13" fmla="*/ 15 h 23"/>
                <a:gd name="T14" fmla="*/ 58 w 180"/>
                <a:gd name="T15" fmla="*/ 8 h 23"/>
                <a:gd name="T16" fmla="*/ 37 w 180"/>
                <a:gd name="T17" fmla="*/ 0 h 23"/>
                <a:gd name="T18" fmla="*/ 17 w 180"/>
                <a:gd name="T19" fmla="*/ 8 h 23"/>
                <a:gd name="T20" fmla="*/ 1 w 180"/>
                <a:gd name="T21" fmla="*/ 15 h 23"/>
                <a:gd name="T22" fmla="*/ 0 w 180"/>
                <a:gd name="T23" fmla="*/ 15 h 23"/>
                <a:gd name="T24" fmla="*/ 0 w 180"/>
                <a:gd name="T25" fmla="*/ 23 h 23"/>
                <a:gd name="T26" fmla="*/ 1 w 180"/>
                <a:gd name="T27" fmla="*/ 23 h 23"/>
                <a:gd name="T28" fmla="*/ 22 w 180"/>
                <a:gd name="T29" fmla="*/ 14 h 23"/>
                <a:gd name="T30" fmla="*/ 37 w 180"/>
                <a:gd name="T31" fmla="*/ 8 h 23"/>
                <a:gd name="T32" fmla="*/ 53 w 180"/>
                <a:gd name="T33" fmla="*/ 14 h 23"/>
                <a:gd name="T34" fmla="*/ 73 w 180"/>
                <a:gd name="T35" fmla="*/ 23 h 23"/>
                <a:gd name="T36" fmla="*/ 94 w 180"/>
                <a:gd name="T37" fmla="*/ 14 h 23"/>
                <a:gd name="T38" fmla="*/ 109 w 180"/>
                <a:gd name="T39" fmla="*/ 8 h 23"/>
                <a:gd name="T40" fmla="*/ 124 w 180"/>
                <a:gd name="T41" fmla="*/ 14 h 23"/>
                <a:gd name="T42" fmla="*/ 145 w 180"/>
                <a:gd name="T43" fmla="*/ 23 h 23"/>
                <a:gd name="T44" fmla="*/ 166 w 180"/>
                <a:gd name="T45" fmla="*/ 14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4"/>
                    <a:pt x="160" y="8"/>
                  </a:cubicBezTo>
                  <a:cubicBezTo>
                    <a:pt x="156" y="12"/>
                    <a:pt x="152" y="15"/>
                    <a:pt x="145" y="15"/>
                  </a:cubicBezTo>
                  <a:cubicBezTo>
                    <a:pt x="137" y="15"/>
                    <a:pt x="134" y="12"/>
                    <a:pt x="130" y="8"/>
                  </a:cubicBezTo>
                  <a:cubicBezTo>
                    <a:pt x="125" y="4"/>
                    <a:pt x="120" y="0"/>
                    <a:pt x="109" y="0"/>
                  </a:cubicBezTo>
                  <a:cubicBezTo>
                    <a:pt x="99" y="0"/>
                    <a:pt x="93" y="4"/>
                    <a:pt x="89" y="8"/>
                  </a:cubicBezTo>
                  <a:cubicBezTo>
                    <a:pt x="84" y="12"/>
                    <a:pt x="81" y="15"/>
                    <a:pt x="73" y="15"/>
                  </a:cubicBezTo>
                  <a:cubicBezTo>
                    <a:pt x="66" y="15"/>
                    <a:pt x="62" y="12"/>
                    <a:pt x="58" y="8"/>
                  </a:cubicBezTo>
                  <a:cubicBezTo>
                    <a:pt x="53" y="4"/>
                    <a:pt x="48" y="0"/>
                    <a:pt x="37" y="0"/>
                  </a:cubicBezTo>
                  <a:cubicBezTo>
                    <a:pt x="27" y="0"/>
                    <a:pt x="22" y="4"/>
                    <a:pt x="17" y="8"/>
                  </a:cubicBezTo>
                  <a:cubicBezTo>
                    <a:pt x="13" y="12"/>
                    <a:pt x="9" y="15"/>
                    <a:pt x="1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2" y="23"/>
                    <a:pt x="17" y="19"/>
                    <a:pt x="22" y="14"/>
                  </a:cubicBezTo>
                  <a:cubicBezTo>
                    <a:pt x="26" y="11"/>
                    <a:pt x="30" y="8"/>
                    <a:pt x="37" y="8"/>
                  </a:cubicBezTo>
                  <a:cubicBezTo>
                    <a:pt x="45" y="8"/>
                    <a:pt x="48" y="11"/>
                    <a:pt x="53" y="14"/>
                  </a:cubicBezTo>
                  <a:cubicBezTo>
                    <a:pt x="57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4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4" y="14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5" y="23"/>
                    <a:pt x="161" y="19"/>
                    <a:pt x="166" y="14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6888" y="2547416"/>
              <a:ext cx="331668" cy="42251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9 h 23"/>
                <a:gd name="T4" fmla="*/ 145 w 180"/>
                <a:gd name="T5" fmla="*/ 15 h 23"/>
                <a:gd name="T6" fmla="*/ 130 w 180"/>
                <a:gd name="T7" fmla="*/ 9 h 23"/>
                <a:gd name="T8" fmla="*/ 109 w 180"/>
                <a:gd name="T9" fmla="*/ 0 h 23"/>
                <a:gd name="T10" fmla="*/ 89 w 180"/>
                <a:gd name="T11" fmla="*/ 9 h 23"/>
                <a:gd name="T12" fmla="*/ 73 w 180"/>
                <a:gd name="T13" fmla="*/ 15 h 23"/>
                <a:gd name="T14" fmla="*/ 58 w 180"/>
                <a:gd name="T15" fmla="*/ 9 h 23"/>
                <a:gd name="T16" fmla="*/ 37 w 180"/>
                <a:gd name="T17" fmla="*/ 0 h 23"/>
                <a:gd name="T18" fmla="*/ 17 w 180"/>
                <a:gd name="T19" fmla="*/ 9 h 23"/>
                <a:gd name="T20" fmla="*/ 1 w 180"/>
                <a:gd name="T21" fmla="*/ 15 h 23"/>
                <a:gd name="T22" fmla="*/ 0 w 180"/>
                <a:gd name="T23" fmla="*/ 15 h 23"/>
                <a:gd name="T24" fmla="*/ 0 w 180"/>
                <a:gd name="T25" fmla="*/ 23 h 23"/>
                <a:gd name="T26" fmla="*/ 1 w 180"/>
                <a:gd name="T27" fmla="*/ 23 h 23"/>
                <a:gd name="T28" fmla="*/ 22 w 180"/>
                <a:gd name="T29" fmla="*/ 15 h 23"/>
                <a:gd name="T30" fmla="*/ 37 w 180"/>
                <a:gd name="T31" fmla="*/ 8 h 23"/>
                <a:gd name="T32" fmla="*/ 53 w 180"/>
                <a:gd name="T33" fmla="*/ 15 h 23"/>
                <a:gd name="T34" fmla="*/ 73 w 180"/>
                <a:gd name="T35" fmla="*/ 23 h 23"/>
                <a:gd name="T36" fmla="*/ 94 w 180"/>
                <a:gd name="T37" fmla="*/ 15 h 23"/>
                <a:gd name="T38" fmla="*/ 109 w 180"/>
                <a:gd name="T39" fmla="*/ 8 h 23"/>
                <a:gd name="T40" fmla="*/ 124 w 180"/>
                <a:gd name="T41" fmla="*/ 15 h 23"/>
                <a:gd name="T42" fmla="*/ 145 w 180"/>
                <a:gd name="T43" fmla="*/ 23 h 23"/>
                <a:gd name="T44" fmla="*/ 166 w 180"/>
                <a:gd name="T45" fmla="*/ 15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2" y="15"/>
                    <a:pt x="145" y="15"/>
                  </a:cubicBezTo>
                  <a:cubicBezTo>
                    <a:pt x="137" y="15"/>
                    <a:pt x="134" y="12"/>
                    <a:pt x="130" y="9"/>
                  </a:cubicBezTo>
                  <a:cubicBezTo>
                    <a:pt x="125" y="4"/>
                    <a:pt x="120" y="0"/>
                    <a:pt x="109" y="0"/>
                  </a:cubicBezTo>
                  <a:cubicBezTo>
                    <a:pt x="99" y="0"/>
                    <a:pt x="93" y="4"/>
                    <a:pt x="89" y="9"/>
                  </a:cubicBezTo>
                  <a:cubicBezTo>
                    <a:pt x="84" y="12"/>
                    <a:pt x="81" y="15"/>
                    <a:pt x="73" y="15"/>
                  </a:cubicBezTo>
                  <a:cubicBezTo>
                    <a:pt x="66" y="15"/>
                    <a:pt x="62" y="12"/>
                    <a:pt x="58" y="9"/>
                  </a:cubicBezTo>
                  <a:cubicBezTo>
                    <a:pt x="53" y="4"/>
                    <a:pt x="48" y="0"/>
                    <a:pt x="37" y="0"/>
                  </a:cubicBezTo>
                  <a:cubicBezTo>
                    <a:pt x="27" y="0"/>
                    <a:pt x="22" y="4"/>
                    <a:pt x="17" y="9"/>
                  </a:cubicBezTo>
                  <a:cubicBezTo>
                    <a:pt x="13" y="12"/>
                    <a:pt x="9" y="15"/>
                    <a:pt x="1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2" y="23"/>
                    <a:pt x="17" y="19"/>
                    <a:pt x="22" y="15"/>
                  </a:cubicBezTo>
                  <a:cubicBezTo>
                    <a:pt x="26" y="11"/>
                    <a:pt x="30" y="8"/>
                    <a:pt x="37" y="8"/>
                  </a:cubicBezTo>
                  <a:cubicBezTo>
                    <a:pt x="45" y="8"/>
                    <a:pt x="48" y="11"/>
                    <a:pt x="53" y="15"/>
                  </a:cubicBezTo>
                  <a:cubicBezTo>
                    <a:pt x="57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4" y="15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5" y="23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6888" y="2574879"/>
              <a:ext cx="331668" cy="42251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9 h 23"/>
                <a:gd name="T4" fmla="*/ 145 w 180"/>
                <a:gd name="T5" fmla="*/ 16 h 23"/>
                <a:gd name="T6" fmla="*/ 130 w 180"/>
                <a:gd name="T7" fmla="*/ 9 h 23"/>
                <a:gd name="T8" fmla="*/ 109 w 180"/>
                <a:gd name="T9" fmla="*/ 0 h 23"/>
                <a:gd name="T10" fmla="*/ 89 w 180"/>
                <a:gd name="T11" fmla="*/ 9 h 23"/>
                <a:gd name="T12" fmla="*/ 73 w 180"/>
                <a:gd name="T13" fmla="*/ 16 h 23"/>
                <a:gd name="T14" fmla="*/ 58 w 180"/>
                <a:gd name="T15" fmla="*/ 9 h 23"/>
                <a:gd name="T16" fmla="*/ 37 w 180"/>
                <a:gd name="T17" fmla="*/ 0 h 23"/>
                <a:gd name="T18" fmla="*/ 17 w 180"/>
                <a:gd name="T19" fmla="*/ 9 h 23"/>
                <a:gd name="T20" fmla="*/ 1 w 180"/>
                <a:gd name="T21" fmla="*/ 16 h 23"/>
                <a:gd name="T22" fmla="*/ 0 w 180"/>
                <a:gd name="T23" fmla="*/ 16 h 23"/>
                <a:gd name="T24" fmla="*/ 0 w 180"/>
                <a:gd name="T25" fmla="*/ 23 h 23"/>
                <a:gd name="T26" fmla="*/ 1 w 180"/>
                <a:gd name="T27" fmla="*/ 23 h 23"/>
                <a:gd name="T28" fmla="*/ 22 w 180"/>
                <a:gd name="T29" fmla="*/ 15 h 23"/>
                <a:gd name="T30" fmla="*/ 37 w 180"/>
                <a:gd name="T31" fmla="*/ 8 h 23"/>
                <a:gd name="T32" fmla="*/ 53 w 180"/>
                <a:gd name="T33" fmla="*/ 15 h 23"/>
                <a:gd name="T34" fmla="*/ 73 w 180"/>
                <a:gd name="T35" fmla="*/ 23 h 23"/>
                <a:gd name="T36" fmla="*/ 94 w 180"/>
                <a:gd name="T37" fmla="*/ 15 h 23"/>
                <a:gd name="T38" fmla="*/ 109 w 180"/>
                <a:gd name="T39" fmla="*/ 8 h 23"/>
                <a:gd name="T40" fmla="*/ 124 w 180"/>
                <a:gd name="T41" fmla="*/ 15 h 23"/>
                <a:gd name="T42" fmla="*/ 145 w 180"/>
                <a:gd name="T43" fmla="*/ 23 h 23"/>
                <a:gd name="T44" fmla="*/ 166 w 180"/>
                <a:gd name="T45" fmla="*/ 15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2" y="16"/>
                    <a:pt x="145" y="16"/>
                  </a:cubicBezTo>
                  <a:cubicBezTo>
                    <a:pt x="137" y="16"/>
                    <a:pt x="134" y="12"/>
                    <a:pt x="130" y="9"/>
                  </a:cubicBezTo>
                  <a:cubicBezTo>
                    <a:pt x="125" y="5"/>
                    <a:pt x="120" y="0"/>
                    <a:pt x="109" y="0"/>
                  </a:cubicBezTo>
                  <a:cubicBezTo>
                    <a:pt x="99" y="0"/>
                    <a:pt x="93" y="5"/>
                    <a:pt x="89" y="9"/>
                  </a:cubicBezTo>
                  <a:cubicBezTo>
                    <a:pt x="84" y="12"/>
                    <a:pt x="81" y="16"/>
                    <a:pt x="73" y="16"/>
                  </a:cubicBezTo>
                  <a:cubicBezTo>
                    <a:pt x="66" y="16"/>
                    <a:pt x="62" y="12"/>
                    <a:pt x="58" y="9"/>
                  </a:cubicBezTo>
                  <a:cubicBezTo>
                    <a:pt x="53" y="5"/>
                    <a:pt x="48" y="0"/>
                    <a:pt x="37" y="0"/>
                  </a:cubicBezTo>
                  <a:cubicBezTo>
                    <a:pt x="27" y="0"/>
                    <a:pt x="22" y="5"/>
                    <a:pt x="17" y="9"/>
                  </a:cubicBezTo>
                  <a:cubicBezTo>
                    <a:pt x="13" y="12"/>
                    <a:pt x="9" y="16"/>
                    <a:pt x="1" y="16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2" y="23"/>
                    <a:pt x="17" y="19"/>
                    <a:pt x="22" y="15"/>
                  </a:cubicBezTo>
                  <a:cubicBezTo>
                    <a:pt x="26" y="11"/>
                    <a:pt x="30" y="8"/>
                    <a:pt x="37" y="8"/>
                  </a:cubicBezTo>
                  <a:cubicBezTo>
                    <a:pt x="45" y="8"/>
                    <a:pt x="48" y="11"/>
                    <a:pt x="53" y="15"/>
                  </a:cubicBezTo>
                  <a:cubicBezTo>
                    <a:pt x="57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4" y="15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5" y="23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3501" y="2416439"/>
              <a:ext cx="63376" cy="63376"/>
            </a:xfrm>
            <a:custGeom>
              <a:avLst/>
              <a:gdLst>
                <a:gd name="T0" fmla="*/ 7 w 34"/>
                <a:gd name="T1" fmla="*/ 29 h 35"/>
                <a:gd name="T2" fmla="*/ 29 w 34"/>
                <a:gd name="T3" fmla="*/ 28 h 35"/>
                <a:gd name="T4" fmla="*/ 27 w 34"/>
                <a:gd name="T5" fmla="*/ 6 h 35"/>
                <a:gd name="T6" fmla="*/ 5 w 34"/>
                <a:gd name="T7" fmla="*/ 7 h 35"/>
                <a:gd name="T8" fmla="*/ 7 w 34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7" y="29"/>
                  </a:moveTo>
                  <a:cubicBezTo>
                    <a:pt x="13" y="35"/>
                    <a:pt x="23" y="34"/>
                    <a:pt x="29" y="28"/>
                  </a:cubicBezTo>
                  <a:cubicBezTo>
                    <a:pt x="34" y="21"/>
                    <a:pt x="34" y="12"/>
                    <a:pt x="27" y="6"/>
                  </a:cubicBezTo>
                  <a:cubicBezTo>
                    <a:pt x="21" y="0"/>
                    <a:pt x="11" y="1"/>
                    <a:pt x="5" y="7"/>
                  </a:cubicBezTo>
                  <a:cubicBezTo>
                    <a:pt x="0" y="14"/>
                    <a:pt x="0" y="24"/>
                    <a:pt x="7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1645" y="6187310"/>
              <a:ext cx="217592" cy="114077"/>
            </a:xfrm>
            <a:custGeom>
              <a:avLst/>
              <a:gdLst>
                <a:gd name="T0" fmla="*/ 6 w 119"/>
                <a:gd name="T1" fmla="*/ 48 h 63"/>
                <a:gd name="T2" fmla="*/ 60 w 119"/>
                <a:gd name="T3" fmla="*/ 48 h 63"/>
                <a:gd name="T4" fmla="*/ 62 w 119"/>
                <a:gd name="T5" fmla="*/ 50 h 63"/>
                <a:gd name="T6" fmla="*/ 70 w 119"/>
                <a:gd name="T7" fmla="*/ 57 h 63"/>
                <a:gd name="T8" fmla="*/ 90 w 119"/>
                <a:gd name="T9" fmla="*/ 50 h 63"/>
                <a:gd name="T10" fmla="*/ 111 w 119"/>
                <a:gd name="T11" fmla="*/ 58 h 63"/>
                <a:gd name="T12" fmla="*/ 117 w 119"/>
                <a:gd name="T13" fmla="*/ 63 h 63"/>
                <a:gd name="T14" fmla="*/ 116 w 119"/>
                <a:gd name="T15" fmla="*/ 56 h 63"/>
                <a:gd name="T16" fmla="*/ 83 w 119"/>
                <a:gd name="T17" fmla="*/ 26 h 63"/>
                <a:gd name="T18" fmla="*/ 81 w 119"/>
                <a:gd name="T19" fmla="*/ 25 h 63"/>
                <a:gd name="T20" fmla="*/ 89 w 119"/>
                <a:gd name="T21" fmla="*/ 16 h 63"/>
                <a:gd name="T22" fmla="*/ 101 w 119"/>
                <a:gd name="T23" fmla="*/ 27 h 63"/>
                <a:gd name="T24" fmla="*/ 110 w 119"/>
                <a:gd name="T25" fmla="*/ 26 h 63"/>
                <a:gd name="T26" fmla="*/ 109 w 119"/>
                <a:gd name="T27" fmla="*/ 18 h 63"/>
                <a:gd name="T28" fmla="*/ 93 w 119"/>
                <a:gd name="T29" fmla="*/ 3 h 63"/>
                <a:gd name="T30" fmla="*/ 93 w 119"/>
                <a:gd name="T31" fmla="*/ 3 h 63"/>
                <a:gd name="T32" fmla="*/ 92 w 119"/>
                <a:gd name="T33" fmla="*/ 2 h 63"/>
                <a:gd name="T34" fmla="*/ 84 w 119"/>
                <a:gd name="T35" fmla="*/ 3 h 63"/>
                <a:gd name="T36" fmla="*/ 66 w 119"/>
                <a:gd name="T37" fmla="*/ 24 h 63"/>
                <a:gd name="T38" fmla="*/ 65 w 119"/>
                <a:gd name="T39" fmla="*/ 24 h 63"/>
                <a:gd name="T40" fmla="*/ 58 w 119"/>
                <a:gd name="T41" fmla="*/ 33 h 63"/>
                <a:gd name="T42" fmla="*/ 57 w 119"/>
                <a:gd name="T43" fmla="*/ 35 h 63"/>
                <a:gd name="T44" fmla="*/ 6 w 119"/>
                <a:gd name="T45" fmla="*/ 35 h 63"/>
                <a:gd name="T46" fmla="*/ 0 w 119"/>
                <a:gd name="T47" fmla="*/ 41 h 63"/>
                <a:gd name="T48" fmla="*/ 6 w 119"/>
                <a:gd name="T4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63">
                  <a:moveTo>
                    <a:pt x="6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1" y="48"/>
                    <a:pt x="61" y="49"/>
                    <a:pt x="62" y="5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5" y="54"/>
                    <a:pt x="80" y="50"/>
                    <a:pt x="90" y="50"/>
                  </a:cubicBezTo>
                  <a:cubicBezTo>
                    <a:pt x="101" y="50"/>
                    <a:pt x="106" y="55"/>
                    <a:pt x="111" y="58"/>
                  </a:cubicBezTo>
                  <a:cubicBezTo>
                    <a:pt x="113" y="60"/>
                    <a:pt x="114" y="62"/>
                    <a:pt x="117" y="63"/>
                  </a:cubicBezTo>
                  <a:cubicBezTo>
                    <a:pt x="118" y="60"/>
                    <a:pt x="119" y="58"/>
                    <a:pt x="116" y="5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6"/>
                    <a:pt x="82" y="25"/>
                    <a:pt x="81" y="25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4" y="29"/>
                    <a:pt x="107" y="29"/>
                    <a:pt x="110" y="26"/>
                  </a:cubicBezTo>
                  <a:cubicBezTo>
                    <a:pt x="112" y="24"/>
                    <a:pt x="112" y="20"/>
                    <a:pt x="109" y="18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92" y="3"/>
                    <a:pt x="92" y="2"/>
                  </a:cubicBezTo>
                  <a:cubicBezTo>
                    <a:pt x="90" y="0"/>
                    <a:pt x="86" y="1"/>
                    <a:pt x="84" y="3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5" y="24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4"/>
                    <a:pt x="57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0" y="38"/>
                    <a:pt x="0" y="41"/>
                  </a:cubicBezTo>
                  <a:cubicBezTo>
                    <a:pt x="0" y="45"/>
                    <a:pt x="3" y="48"/>
                    <a:pt x="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21082" y="6284487"/>
              <a:ext cx="291529" cy="38026"/>
            </a:xfrm>
            <a:custGeom>
              <a:avLst/>
              <a:gdLst>
                <a:gd name="T0" fmla="*/ 159 w 159"/>
                <a:gd name="T1" fmla="*/ 0 h 20"/>
                <a:gd name="T2" fmla="*/ 141 w 159"/>
                <a:gd name="T3" fmla="*/ 7 h 20"/>
                <a:gd name="T4" fmla="*/ 127 w 159"/>
                <a:gd name="T5" fmla="*/ 13 h 20"/>
                <a:gd name="T6" fmla="*/ 114 w 159"/>
                <a:gd name="T7" fmla="*/ 7 h 20"/>
                <a:gd name="T8" fmla="*/ 96 w 159"/>
                <a:gd name="T9" fmla="*/ 0 h 20"/>
                <a:gd name="T10" fmla="*/ 78 w 159"/>
                <a:gd name="T11" fmla="*/ 7 h 20"/>
                <a:gd name="T12" fmla="*/ 64 w 159"/>
                <a:gd name="T13" fmla="*/ 13 h 20"/>
                <a:gd name="T14" fmla="*/ 51 w 159"/>
                <a:gd name="T15" fmla="*/ 7 h 20"/>
                <a:gd name="T16" fmla="*/ 33 w 159"/>
                <a:gd name="T17" fmla="*/ 0 h 20"/>
                <a:gd name="T18" fmla="*/ 14 w 159"/>
                <a:gd name="T19" fmla="*/ 7 h 20"/>
                <a:gd name="T20" fmla="*/ 1 w 159"/>
                <a:gd name="T21" fmla="*/ 13 h 20"/>
                <a:gd name="T22" fmla="*/ 0 w 159"/>
                <a:gd name="T23" fmla="*/ 13 h 20"/>
                <a:gd name="T24" fmla="*/ 0 w 159"/>
                <a:gd name="T25" fmla="*/ 20 h 20"/>
                <a:gd name="T26" fmla="*/ 1 w 159"/>
                <a:gd name="T27" fmla="*/ 20 h 20"/>
                <a:gd name="T28" fmla="*/ 19 w 159"/>
                <a:gd name="T29" fmla="*/ 13 h 20"/>
                <a:gd name="T30" fmla="*/ 33 w 159"/>
                <a:gd name="T31" fmla="*/ 7 h 20"/>
                <a:gd name="T32" fmla="*/ 46 w 159"/>
                <a:gd name="T33" fmla="*/ 13 h 20"/>
                <a:gd name="T34" fmla="*/ 64 w 159"/>
                <a:gd name="T35" fmla="*/ 20 h 20"/>
                <a:gd name="T36" fmla="*/ 82 w 159"/>
                <a:gd name="T37" fmla="*/ 13 h 20"/>
                <a:gd name="T38" fmla="*/ 96 w 159"/>
                <a:gd name="T39" fmla="*/ 7 h 20"/>
                <a:gd name="T40" fmla="*/ 109 w 159"/>
                <a:gd name="T41" fmla="*/ 13 h 20"/>
                <a:gd name="T42" fmla="*/ 127 w 159"/>
                <a:gd name="T43" fmla="*/ 20 h 20"/>
                <a:gd name="T44" fmla="*/ 146 w 159"/>
                <a:gd name="T45" fmla="*/ 13 h 20"/>
                <a:gd name="T46" fmla="*/ 159 w 159"/>
                <a:gd name="T47" fmla="*/ 7 h 20"/>
                <a:gd name="T48" fmla="*/ 159 w 159"/>
                <a:gd name="T4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20">
                  <a:moveTo>
                    <a:pt x="159" y="0"/>
                  </a:moveTo>
                  <a:cubicBezTo>
                    <a:pt x="150" y="0"/>
                    <a:pt x="145" y="4"/>
                    <a:pt x="141" y="7"/>
                  </a:cubicBezTo>
                  <a:cubicBezTo>
                    <a:pt x="137" y="11"/>
                    <a:pt x="134" y="13"/>
                    <a:pt x="127" y="13"/>
                  </a:cubicBezTo>
                  <a:cubicBezTo>
                    <a:pt x="121" y="13"/>
                    <a:pt x="118" y="11"/>
                    <a:pt x="114" y="7"/>
                  </a:cubicBezTo>
                  <a:cubicBezTo>
                    <a:pt x="110" y="4"/>
                    <a:pt x="105" y="0"/>
                    <a:pt x="96" y="0"/>
                  </a:cubicBezTo>
                  <a:cubicBezTo>
                    <a:pt x="87" y="0"/>
                    <a:pt x="82" y="4"/>
                    <a:pt x="78" y="7"/>
                  </a:cubicBezTo>
                  <a:cubicBezTo>
                    <a:pt x="74" y="11"/>
                    <a:pt x="71" y="13"/>
                    <a:pt x="64" y="13"/>
                  </a:cubicBezTo>
                  <a:cubicBezTo>
                    <a:pt x="58" y="13"/>
                    <a:pt x="54" y="11"/>
                    <a:pt x="51" y="7"/>
                  </a:cubicBezTo>
                  <a:cubicBezTo>
                    <a:pt x="46" y="4"/>
                    <a:pt x="42" y="0"/>
                    <a:pt x="33" y="0"/>
                  </a:cubicBezTo>
                  <a:cubicBezTo>
                    <a:pt x="23" y="0"/>
                    <a:pt x="19" y="4"/>
                    <a:pt x="14" y="7"/>
                  </a:cubicBezTo>
                  <a:cubicBezTo>
                    <a:pt x="11" y="11"/>
                    <a:pt x="7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1" y="20"/>
                  </a:cubicBezTo>
                  <a:cubicBezTo>
                    <a:pt x="10" y="20"/>
                    <a:pt x="15" y="16"/>
                    <a:pt x="19" y="13"/>
                  </a:cubicBezTo>
                  <a:cubicBezTo>
                    <a:pt x="23" y="9"/>
                    <a:pt x="26" y="7"/>
                    <a:pt x="33" y="7"/>
                  </a:cubicBezTo>
                  <a:cubicBezTo>
                    <a:pt x="39" y="7"/>
                    <a:pt x="42" y="9"/>
                    <a:pt x="46" y="13"/>
                  </a:cubicBezTo>
                  <a:cubicBezTo>
                    <a:pt x="50" y="16"/>
                    <a:pt x="55" y="20"/>
                    <a:pt x="64" y="20"/>
                  </a:cubicBezTo>
                  <a:cubicBezTo>
                    <a:pt x="73" y="20"/>
                    <a:pt x="78" y="16"/>
                    <a:pt x="82" y="13"/>
                  </a:cubicBezTo>
                  <a:cubicBezTo>
                    <a:pt x="86" y="9"/>
                    <a:pt x="89" y="7"/>
                    <a:pt x="96" y="7"/>
                  </a:cubicBezTo>
                  <a:cubicBezTo>
                    <a:pt x="102" y="7"/>
                    <a:pt x="106" y="9"/>
                    <a:pt x="109" y="13"/>
                  </a:cubicBezTo>
                  <a:cubicBezTo>
                    <a:pt x="114" y="16"/>
                    <a:pt x="118" y="20"/>
                    <a:pt x="127" y="20"/>
                  </a:cubicBezTo>
                  <a:cubicBezTo>
                    <a:pt x="137" y="20"/>
                    <a:pt x="141" y="16"/>
                    <a:pt x="146" y="13"/>
                  </a:cubicBezTo>
                  <a:cubicBezTo>
                    <a:pt x="149" y="9"/>
                    <a:pt x="152" y="7"/>
                    <a:pt x="159" y="7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21082" y="6307724"/>
              <a:ext cx="291529" cy="38026"/>
            </a:xfrm>
            <a:custGeom>
              <a:avLst/>
              <a:gdLst>
                <a:gd name="T0" fmla="*/ 159 w 159"/>
                <a:gd name="T1" fmla="*/ 0 h 21"/>
                <a:gd name="T2" fmla="*/ 141 w 159"/>
                <a:gd name="T3" fmla="*/ 8 h 21"/>
                <a:gd name="T4" fmla="*/ 127 w 159"/>
                <a:gd name="T5" fmla="*/ 14 h 21"/>
                <a:gd name="T6" fmla="*/ 114 w 159"/>
                <a:gd name="T7" fmla="*/ 8 h 21"/>
                <a:gd name="T8" fmla="*/ 96 w 159"/>
                <a:gd name="T9" fmla="*/ 0 h 21"/>
                <a:gd name="T10" fmla="*/ 78 w 159"/>
                <a:gd name="T11" fmla="*/ 8 h 21"/>
                <a:gd name="T12" fmla="*/ 64 w 159"/>
                <a:gd name="T13" fmla="*/ 14 h 21"/>
                <a:gd name="T14" fmla="*/ 51 w 159"/>
                <a:gd name="T15" fmla="*/ 8 h 21"/>
                <a:gd name="T16" fmla="*/ 33 w 159"/>
                <a:gd name="T17" fmla="*/ 0 h 21"/>
                <a:gd name="T18" fmla="*/ 14 w 159"/>
                <a:gd name="T19" fmla="*/ 8 h 21"/>
                <a:gd name="T20" fmla="*/ 1 w 159"/>
                <a:gd name="T21" fmla="*/ 14 h 21"/>
                <a:gd name="T22" fmla="*/ 0 w 159"/>
                <a:gd name="T23" fmla="*/ 14 h 21"/>
                <a:gd name="T24" fmla="*/ 0 w 159"/>
                <a:gd name="T25" fmla="*/ 21 h 21"/>
                <a:gd name="T26" fmla="*/ 1 w 159"/>
                <a:gd name="T27" fmla="*/ 21 h 21"/>
                <a:gd name="T28" fmla="*/ 19 w 159"/>
                <a:gd name="T29" fmla="*/ 13 h 21"/>
                <a:gd name="T30" fmla="*/ 33 w 159"/>
                <a:gd name="T31" fmla="*/ 7 h 21"/>
                <a:gd name="T32" fmla="*/ 46 w 159"/>
                <a:gd name="T33" fmla="*/ 13 h 21"/>
                <a:gd name="T34" fmla="*/ 64 w 159"/>
                <a:gd name="T35" fmla="*/ 21 h 21"/>
                <a:gd name="T36" fmla="*/ 82 w 159"/>
                <a:gd name="T37" fmla="*/ 13 h 21"/>
                <a:gd name="T38" fmla="*/ 96 w 159"/>
                <a:gd name="T39" fmla="*/ 7 h 21"/>
                <a:gd name="T40" fmla="*/ 109 w 159"/>
                <a:gd name="T41" fmla="*/ 13 h 21"/>
                <a:gd name="T42" fmla="*/ 127 w 159"/>
                <a:gd name="T43" fmla="*/ 21 h 21"/>
                <a:gd name="T44" fmla="*/ 146 w 159"/>
                <a:gd name="T45" fmla="*/ 13 h 21"/>
                <a:gd name="T46" fmla="*/ 159 w 159"/>
                <a:gd name="T47" fmla="*/ 7 h 21"/>
                <a:gd name="T48" fmla="*/ 159 w 159"/>
                <a:gd name="T4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21">
                  <a:moveTo>
                    <a:pt x="159" y="0"/>
                  </a:moveTo>
                  <a:cubicBezTo>
                    <a:pt x="150" y="0"/>
                    <a:pt x="145" y="4"/>
                    <a:pt x="141" y="8"/>
                  </a:cubicBezTo>
                  <a:cubicBezTo>
                    <a:pt x="137" y="11"/>
                    <a:pt x="134" y="14"/>
                    <a:pt x="127" y="14"/>
                  </a:cubicBezTo>
                  <a:cubicBezTo>
                    <a:pt x="121" y="14"/>
                    <a:pt x="118" y="11"/>
                    <a:pt x="114" y="8"/>
                  </a:cubicBezTo>
                  <a:cubicBezTo>
                    <a:pt x="110" y="4"/>
                    <a:pt x="105" y="0"/>
                    <a:pt x="96" y="0"/>
                  </a:cubicBezTo>
                  <a:cubicBezTo>
                    <a:pt x="87" y="0"/>
                    <a:pt x="82" y="4"/>
                    <a:pt x="78" y="8"/>
                  </a:cubicBezTo>
                  <a:cubicBezTo>
                    <a:pt x="74" y="11"/>
                    <a:pt x="71" y="14"/>
                    <a:pt x="64" y="14"/>
                  </a:cubicBezTo>
                  <a:cubicBezTo>
                    <a:pt x="58" y="14"/>
                    <a:pt x="54" y="11"/>
                    <a:pt x="51" y="8"/>
                  </a:cubicBezTo>
                  <a:cubicBezTo>
                    <a:pt x="46" y="4"/>
                    <a:pt x="42" y="0"/>
                    <a:pt x="33" y="0"/>
                  </a:cubicBezTo>
                  <a:cubicBezTo>
                    <a:pt x="23" y="0"/>
                    <a:pt x="19" y="4"/>
                    <a:pt x="14" y="8"/>
                  </a:cubicBezTo>
                  <a:cubicBezTo>
                    <a:pt x="11" y="11"/>
                    <a:pt x="7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10" y="21"/>
                    <a:pt x="15" y="17"/>
                    <a:pt x="19" y="13"/>
                  </a:cubicBezTo>
                  <a:cubicBezTo>
                    <a:pt x="23" y="10"/>
                    <a:pt x="26" y="7"/>
                    <a:pt x="33" y="7"/>
                  </a:cubicBezTo>
                  <a:cubicBezTo>
                    <a:pt x="39" y="7"/>
                    <a:pt x="42" y="10"/>
                    <a:pt x="46" y="13"/>
                  </a:cubicBezTo>
                  <a:cubicBezTo>
                    <a:pt x="50" y="17"/>
                    <a:pt x="55" y="21"/>
                    <a:pt x="64" y="21"/>
                  </a:cubicBezTo>
                  <a:cubicBezTo>
                    <a:pt x="73" y="21"/>
                    <a:pt x="78" y="17"/>
                    <a:pt x="82" y="13"/>
                  </a:cubicBezTo>
                  <a:cubicBezTo>
                    <a:pt x="86" y="10"/>
                    <a:pt x="89" y="7"/>
                    <a:pt x="96" y="7"/>
                  </a:cubicBezTo>
                  <a:cubicBezTo>
                    <a:pt x="102" y="7"/>
                    <a:pt x="106" y="10"/>
                    <a:pt x="109" y="13"/>
                  </a:cubicBezTo>
                  <a:cubicBezTo>
                    <a:pt x="114" y="17"/>
                    <a:pt x="118" y="21"/>
                    <a:pt x="127" y="21"/>
                  </a:cubicBezTo>
                  <a:cubicBezTo>
                    <a:pt x="137" y="21"/>
                    <a:pt x="141" y="17"/>
                    <a:pt x="146" y="13"/>
                  </a:cubicBezTo>
                  <a:cubicBezTo>
                    <a:pt x="149" y="10"/>
                    <a:pt x="152" y="7"/>
                    <a:pt x="159" y="7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21082" y="6328849"/>
              <a:ext cx="291529" cy="38026"/>
            </a:xfrm>
            <a:custGeom>
              <a:avLst/>
              <a:gdLst>
                <a:gd name="T0" fmla="*/ 159 w 159"/>
                <a:gd name="T1" fmla="*/ 0 h 21"/>
                <a:gd name="T2" fmla="*/ 141 w 159"/>
                <a:gd name="T3" fmla="*/ 8 h 21"/>
                <a:gd name="T4" fmla="*/ 127 w 159"/>
                <a:gd name="T5" fmla="*/ 14 h 21"/>
                <a:gd name="T6" fmla="*/ 114 w 159"/>
                <a:gd name="T7" fmla="*/ 8 h 21"/>
                <a:gd name="T8" fmla="*/ 96 w 159"/>
                <a:gd name="T9" fmla="*/ 0 h 21"/>
                <a:gd name="T10" fmla="*/ 78 w 159"/>
                <a:gd name="T11" fmla="*/ 8 h 21"/>
                <a:gd name="T12" fmla="*/ 64 w 159"/>
                <a:gd name="T13" fmla="*/ 14 h 21"/>
                <a:gd name="T14" fmla="*/ 51 w 159"/>
                <a:gd name="T15" fmla="*/ 8 h 21"/>
                <a:gd name="T16" fmla="*/ 33 w 159"/>
                <a:gd name="T17" fmla="*/ 0 h 21"/>
                <a:gd name="T18" fmla="*/ 14 w 159"/>
                <a:gd name="T19" fmla="*/ 8 h 21"/>
                <a:gd name="T20" fmla="*/ 1 w 159"/>
                <a:gd name="T21" fmla="*/ 14 h 21"/>
                <a:gd name="T22" fmla="*/ 0 w 159"/>
                <a:gd name="T23" fmla="*/ 14 h 21"/>
                <a:gd name="T24" fmla="*/ 0 w 159"/>
                <a:gd name="T25" fmla="*/ 21 h 21"/>
                <a:gd name="T26" fmla="*/ 1 w 159"/>
                <a:gd name="T27" fmla="*/ 21 h 21"/>
                <a:gd name="T28" fmla="*/ 19 w 159"/>
                <a:gd name="T29" fmla="*/ 14 h 21"/>
                <a:gd name="T30" fmla="*/ 33 w 159"/>
                <a:gd name="T31" fmla="*/ 7 h 21"/>
                <a:gd name="T32" fmla="*/ 46 w 159"/>
                <a:gd name="T33" fmla="*/ 14 h 21"/>
                <a:gd name="T34" fmla="*/ 64 w 159"/>
                <a:gd name="T35" fmla="*/ 21 h 21"/>
                <a:gd name="T36" fmla="*/ 82 w 159"/>
                <a:gd name="T37" fmla="*/ 14 h 21"/>
                <a:gd name="T38" fmla="*/ 96 w 159"/>
                <a:gd name="T39" fmla="*/ 7 h 21"/>
                <a:gd name="T40" fmla="*/ 109 w 159"/>
                <a:gd name="T41" fmla="*/ 14 h 21"/>
                <a:gd name="T42" fmla="*/ 127 w 159"/>
                <a:gd name="T43" fmla="*/ 21 h 21"/>
                <a:gd name="T44" fmla="*/ 146 w 159"/>
                <a:gd name="T45" fmla="*/ 14 h 21"/>
                <a:gd name="T46" fmla="*/ 159 w 159"/>
                <a:gd name="T47" fmla="*/ 7 h 21"/>
                <a:gd name="T48" fmla="*/ 159 w 159"/>
                <a:gd name="T4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21">
                  <a:moveTo>
                    <a:pt x="159" y="0"/>
                  </a:moveTo>
                  <a:cubicBezTo>
                    <a:pt x="150" y="1"/>
                    <a:pt x="145" y="5"/>
                    <a:pt x="141" y="8"/>
                  </a:cubicBezTo>
                  <a:cubicBezTo>
                    <a:pt x="137" y="12"/>
                    <a:pt x="134" y="14"/>
                    <a:pt x="127" y="14"/>
                  </a:cubicBezTo>
                  <a:cubicBezTo>
                    <a:pt x="121" y="14"/>
                    <a:pt x="118" y="12"/>
                    <a:pt x="114" y="8"/>
                  </a:cubicBezTo>
                  <a:cubicBezTo>
                    <a:pt x="110" y="5"/>
                    <a:pt x="105" y="0"/>
                    <a:pt x="96" y="0"/>
                  </a:cubicBezTo>
                  <a:cubicBezTo>
                    <a:pt x="87" y="0"/>
                    <a:pt x="82" y="5"/>
                    <a:pt x="78" y="8"/>
                  </a:cubicBezTo>
                  <a:cubicBezTo>
                    <a:pt x="74" y="12"/>
                    <a:pt x="71" y="14"/>
                    <a:pt x="64" y="14"/>
                  </a:cubicBezTo>
                  <a:cubicBezTo>
                    <a:pt x="58" y="14"/>
                    <a:pt x="54" y="12"/>
                    <a:pt x="51" y="8"/>
                  </a:cubicBezTo>
                  <a:cubicBezTo>
                    <a:pt x="46" y="5"/>
                    <a:pt x="42" y="0"/>
                    <a:pt x="33" y="0"/>
                  </a:cubicBezTo>
                  <a:cubicBezTo>
                    <a:pt x="23" y="0"/>
                    <a:pt x="19" y="5"/>
                    <a:pt x="14" y="8"/>
                  </a:cubicBezTo>
                  <a:cubicBezTo>
                    <a:pt x="11" y="12"/>
                    <a:pt x="7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10" y="21"/>
                    <a:pt x="15" y="17"/>
                    <a:pt x="19" y="14"/>
                  </a:cubicBezTo>
                  <a:cubicBezTo>
                    <a:pt x="23" y="10"/>
                    <a:pt x="26" y="7"/>
                    <a:pt x="33" y="7"/>
                  </a:cubicBezTo>
                  <a:cubicBezTo>
                    <a:pt x="39" y="7"/>
                    <a:pt x="42" y="10"/>
                    <a:pt x="46" y="14"/>
                  </a:cubicBezTo>
                  <a:cubicBezTo>
                    <a:pt x="50" y="17"/>
                    <a:pt x="55" y="21"/>
                    <a:pt x="64" y="21"/>
                  </a:cubicBezTo>
                  <a:cubicBezTo>
                    <a:pt x="73" y="21"/>
                    <a:pt x="78" y="17"/>
                    <a:pt x="82" y="14"/>
                  </a:cubicBezTo>
                  <a:cubicBezTo>
                    <a:pt x="86" y="10"/>
                    <a:pt x="89" y="7"/>
                    <a:pt x="96" y="7"/>
                  </a:cubicBezTo>
                  <a:cubicBezTo>
                    <a:pt x="102" y="7"/>
                    <a:pt x="106" y="10"/>
                    <a:pt x="109" y="14"/>
                  </a:cubicBezTo>
                  <a:cubicBezTo>
                    <a:pt x="114" y="17"/>
                    <a:pt x="118" y="21"/>
                    <a:pt x="127" y="21"/>
                  </a:cubicBezTo>
                  <a:cubicBezTo>
                    <a:pt x="137" y="21"/>
                    <a:pt x="141" y="17"/>
                    <a:pt x="146" y="14"/>
                  </a:cubicBezTo>
                  <a:cubicBezTo>
                    <a:pt x="149" y="10"/>
                    <a:pt x="152" y="8"/>
                    <a:pt x="159" y="7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5021" y="6191535"/>
              <a:ext cx="54926" cy="54926"/>
            </a:xfrm>
            <a:custGeom>
              <a:avLst/>
              <a:gdLst>
                <a:gd name="T0" fmla="*/ 6 w 30"/>
                <a:gd name="T1" fmla="*/ 25 h 30"/>
                <a:gd name="T2" fmla="*/ 25 w 30"/>
                <a:gd name="T3" fmla="*/ 24 h 30"/>
                <a:gd name="T4" fmla="*/ 24 w 30"/>
                <a:gd name="T5" fmla="*/ 5 h 30"/>
                <a:gd name="T6" fmla="*/ 5 w 30"/>
                <a:gd name="T7" fmla="*/ 6 h 30"/>
                <a:gd name="T8" fmla="*/ 6 w 30"/>
                <a:gd name="T9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6" y="25"/>
                  </a:moveTo>
                  <a:cubicBezTo>
                    <a:pt x="12" y="30"/>
                    <a:pt x="20" y="30"/>
                    <a:pt x="25" y="24"/>
                  </a:cubicBezTo>
                  <a:cubicBezTo>
                    <a:pt x="30" y="19"/>
                    <a:pt x="30" y="10"/>
                    <a:pt x="24" y="5"/>
                  </a:cubicBezTo>
                  <a:cubicBezTo>
                    <a:pt x="18" y="0"/>
                    <a:pt x="10" y="1"/>
                    <a:pt x="5" y="6"/>
                  </a:cubicBezTo>
                  <a:cubicBezTo>
                    <a:pt x="0" y="12"/>
                    <a:pt x="0" y="20"/>
                    <a:pt x="6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1942" y="4875427"/>
              <a:ext cx="325330" cy="171114"/>
            </a:xfrm>
            <a:custGeom>
              <a:avLst/>
              <a:gdLst>
                <a:gd name="T0" fmla="*/ 9 w 178"/>
                <a:gd name="T1" fmla="*/ 71 h 94"/>
                <a:gd name="T2" fmla="*/ 90 w 178"/>
                <a:gd name="T3" fmla="*/ 71 h 94"/>
                <a:gd name="T4" fmla="*/ 92 w 178"/>
                <a:gd name="T5" fmla="*/ 74 h 94"/>
                <a:gd name="T6" fmla="*/ 105 w 178"/>
                <a:gd name="T7" fmla="*/ 86 h 94"/>
                <a:gd name="T8" fmla="*/ 134 w 178"/>
                <a:gd name="T9" fmla="*/ 74 h 94"/>
                <a:gd name="T10" fmla="*/ 166 w 178"/>
                <a:gd name="T11" fmla="*/ 87 h 94"/>
                <a:gd name="T12" fmla="*/ 175 w 178"/>
                <a:gd name="T13" fmla="*/ 94 h 94"/>
                <a:gd name="T14" fmla="*/ 174 w 178"/>
                <a:gd name="T15" fmla="*/ 83 h 94"/>
                <a:gd name="T16" fmla="*/ 124 w 178"/>
                <a:gd name="T17" fmla="*/ 39 h 94"/>
                <a:gd name="T18" fmla="*/ 122 w 178"/>
                <a:gd name="T19" fmla="*/ 37 h 94"/>
                <a:gd name="T20" fmla="*/ 133 w 178"/>
                <a:gd name="T21" fmla="*/ 24 h 94"/>
                <a:gd name="T22" fmla="*/ 151 w 178"/>
                <a:gd name="T23" fmla="*/ 40 h 94"/>
                <a:gd name="T24" fmla="*/ 164 w 178"/>
                <a:gd name="T25" fmla="*/ 39 h 94"/>
                <a:gd name="T26" fmla="*/ 164 w 178"/>
                <a:gd name="T27" fmla="*/ 26 h 94"/>
                <a:gd name="T28" fmla="*/ 139 w 178"/>
                <a:gd name="T29" fmla="*/ 4 h 94"/>
                <a:gd name="T30" fmla="*/ 139 w 178"/>
                <a:gd name="T31" fmla="*/ 4 h 94"/>
                <a:gd name="T32" fmla="*/ 138 w 178"/>
                <a:gd name="T33" fmla="*/ 3 h 94"/>
                <a:gd name="T34" fmla="*/ 125 w 178"/>
                <a:gd name="T35" fmla="*/ 5 h 94"/>
                <a:gd name="T36" fmla="*/ 99 w 178"/>
                <a:gd name="T37" fmla="*/ 35 h 94"/>
                <a:gd name="T38" fmla="*/ 98 w 178"/>
                <a:gd name="T39" fmla="*/ 36 h 94"/>
                <a:gd name="T40" fmla="*/ 87 w 178"/>
                <a:gd name="T41" fmla="*/ 49 h 94"/>
                <a:gd name="T42" fmla="*/ 85 w 178"/>
                <a:gd name="T43" fmla="*/ 53 h 94"/>
                <a:gd name="T44" fmla="*/ 9 w 178"/>
                <a:gd name="T45" fmla="*/ 52 h 94"/>
                <a:gd name="T46" fmla="*/ 0 w 178"/>
                <a:gd name="T47" fmla="*/ 62 h 94"/>
                <a:gd name="T48" fmla="*/ 9 w 178"/>
                <a:gd name="T49" fmla="*/ 7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94">
                  <a:moveTo>
                    <a:pt x="9" y="71"/>
                  </a:moveTo>
                  <a:cubicBezTo>
                    <a:pt x="90" y="71"/>
                    <a:pt x="90" y="71"/>
                    <a:pt x="90" y="71"/>
                  </a:cubicBezTo>
                  <a:cubicBezTo>
                    <a:pt x="91" y="72"/>
                    <a:pt x="92" y="73"/>
                    <a:pt x="92" y="74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12" y="80"/>
                    <a:pt x="120" y="74"/>
                    <a:pt x="134" y="74"/>
                  </a:cubicBezTo>
                  <a:cubicBezTo>
                    <a:pt x="151" y="74"/>
                    <a:pt x="159" y="82"/>
                    <a:pt x="166" y="87"/>
                  </a:cubicBezTo>
                  <a:cubicBezTo>
                    <a:pt x="169" y="90"/>
                    <a:pt x="172" y="93"/>
                    <a:pt x="175" y="94"/>
                  </a:cubicBezTo>
                  <a:cubicBezTo>
                    <a:pt x="177" y="90"/>
                    <a:pt x="178" y="87"/>
                    <a:pt x="174" y="83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5" y="43"/>
                    <a:pt x="161" y="43"/>
                    <a:pt x="164" y="39"/>
                  </a:cubicBezTo>
                  <a:cubicBezTo>
                    <a:pt x="168" y="35"/>
                    <a:pt x="167" y="30"/>
                    <a:pt x="164" y="26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8" y="4"/>
                    <a:pt x="138" y="3"/>
                  </a:cubicBezTo>
                  <a:cubicBezTo>
                    <a:pt x="134" y="0"/>
                    <a:pt x="128" y="1"/>
                    <a:pt x="125" y="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6"/>
                    <a:pt x="98" y="36"/>
                    <a:pt x="98" y="36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6" y="50"/>
                    <a:pt x="85" y="51"/>
                    <a:pt x="85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4" y="52"/>
                    <a:pt x="0" y="57"/>
                    <a:pt x="0" y="62"/>
                  </a:cubicBezTo>
                  <a:cubicBezTo>
                    <a:pt x="0" y="67"/>
                    <a:pt x="4" y="71"/>
                    <a:pt x="9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2928" y="5021192"/>
              <a:ext cx="439407" cy="57038"/>
            </a:xfrm>
            <a:custGeom>
              <a:avLst/>
              <a:gdLst>
                <a:gd name="T0" fmla="*/ 239 w 239"/>
                <a:gd name="T1" fmla="*/ 0 h 31"/>
                <a:gd name="T2" fmla="*/ 212 w 239"/>
                <a:gd name="T3" fmla="*/ 12 h 31"/>
                <a:gd name="T4" fmla="*/ 192 w 239"/>
                <a:gd name="T5" fmla="*/ 21 h 31"/>
                <a:gd name="T6" fmla="*/ 172 w 239"/>
                <a:gd name="T7" fmla="*/ 12 h 31"/>
                <a:gd name="T8" fmla="*/ 144 w 239"/>
                <a:gd name="T9" fmla="*/ 0 h 31"/>
                <a:gd name="T10" fmla="*/ 117 w 239"/>
                <a:gd name="T11" fmla="*/ 12 h 31"/>
                <a:gd name="T12" fmla="*/ 97 w 239"/>
                <a:gd name="T13" fmla="*/ 21 h 31"/>
                <a:gd name="T14" fmla="*/ 77 w 239"/>
                <a:gd name="T15" fmla="*/ 12 h 31"/>
                <a:gd name="T16" fmla="*/ 50 w 239"/>
                <a:gd name="T17" fmla="*/ 0 h 31"/>
                <a:gd name="T18" fmla="*/ 22 w 239"/>
                <a:gd name="T19" fmla="*/ 12 h 31"/>
                <a:gd name="T20" fmla="*/ 2 w 239"/>
                <a:gd name="T21" fmla="*/ 21 h 31"/>
                <a:gd name="T22" fmla="*/ 0 w 239"/>
                <a:gd name="T23" fmla="*/ 21 h 31"/>
                <a:gd name="T24" fmla="*/ 0 w 239"/>
                <a:gd name="T25" fmla="*/ 31 h 31"/>
                <a:gd name="T26" fmla="*/ 2 w 239"/>
                <a:gd name="T27" fmla="*/ 31 h 31"/>
                <a:gd name="T28" fmla="*/ 29 w 239"/>
                <a:gd name="T29" fmla="*/ 20 h 31"/>
                <a:gd name="T30" fmla="*/ 50 w 239"/>
                <a:gd name="T31" fmla="*/ 11 h 31"/>
                <a:gd name="T32" fmla="*/ 70 w 239"/>
                <a:gd name="T33" fmla="*/ 20 h 31"/>
                <a:gd name="T34" fmla="*/ 97 w 239"/>
                <a:gd name="T35" fmla="*/ 31 h 31"/>
                <a:gd name="T36" fmla="*/ 124 w 239"/>
                <a:gd name="T37" fmla="*/ 20 h 31"/>
                <a:gd name="T38" fmla="*/ 144 w 239"/>
                <a:gd name="T39" fmla="*/ 11 h 31"/>
                <a:gd name="T40" fmla="*/ 165 w 239"/>
                <a:gd name="T41" fmla="*/ 20 h 31"/>
                <a:gd name="T42" fmla="*/ 192 w 239"/>
                <a:gd name="T43" fmla="*/ 31 h 31"/>
                <a:gd name="T44" fmla="*/ 219 w 239"/>
                <a:gd name="T45" fmla="*/ 20 h 31"/>
                <a:gd name="T46" fmla="*/ 239 w 239"/>
                <a:gd name="T47" fmla="*/ 11 h 31"/>
                <a:gd name="T48" fmla="*/ 239 w 239"/>
                <a:gd name="T4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9" h="31">
                  <a:moveTo>
                    <a:pt x="239" y="0"/>
                  </a:moveTo>
                  <a:cubicBezTo>
                    <a:pt x="225" y="0"/>
                    <a:pt x="218" y="6"/>
                    <a:pt x="212" y="12"/>
                  </a:cubicBezTo>
                  <a:cubicBezTo>
                    <a:pt x="207" y="17"/>
                    <a:pt x="202" y="21"/>
                    <a:pt x="192" y="21"/>
                  </a:cubicBezTo>
                  <a:cubicBezTo>
                    <a:pt x="182" y="21"/>
                    <a:pt x="177" y="17"/>
                    <a:pt x="172" y="12"/>
                  </a:cubicBezTo>
                  <a:cubicBezTo>
                    <a:pt x="165" y="6"/>
                    <a:pt x="158" y="0"/>
                    <a:pt x="144" y="0"/>
                  </a:cubicBezTo>
                  <a:cubicBezTo>
                    <a:pt x="131" y="0"/>
                    <a:pt x="124" y="6"/>
                    <a:pt x="117" y="12"/>
                  </a:cubicBezTo>
                  <a:cubicBezTo>
                    <a:pt x="112" y="17"/>
                    <a:pt x="107" y="21"/>
                    <a:pt x="97" y="21"/>
                  </a:cubicBezTo>
                  <a:cubicBezTo>
                    <a:pt x="87" y="21"/>
                    <a:pt x="82" y="17"/>
                    <a:pt x="77" y="12"/>
                  </a:cubicBezTo>
                  <a:cubicBezTo>
                    <a:pt x="70" y="6"/>
                    <a:pt x="63" y="0"/>
                    <a:pt x="50" y="0"/>
                  </a:cubicBezTo>
                  <a:cubicBezTo>
                    <a:pt x="36" y="0"/>
                    <a:pt x="29" y="6"/>
                    <a:pt x="22" y="12"/>
                  </a:cubicBezTo>
                  <a:cubicBezTo>
                    <a:pt x="17" y="17"/>
                    <a:pt x="12" y="21"/>
                    <a:pt x="2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16" y="31"/>
                    <a:pt x="23" y="25"/>
                    <a:pt x="29" y="20"/>
                  </a:cubicBezTo>
                  <a:cubicBezTo>
                    <a:pt x="35" y="15"/>
                    <a:pt x="40" y="11"/>
                    <a:pt x="50" y="11"/>
                  </a:cubicBezTo>
                  <a:cubicBezTo>
                    <a:pt x="59" y="11"/>
                    <a:pt x="64" y="15"/>
                    <a:pt x="70" y="20"/>
                  </a:cubicBezTo>
                  <a:cubicBezTo>
                    <a:pt x="76" y="25"/>
                    <a:pt x="83" y="31"/>
                    <a:pt x="97" y="31"/>
                  </a:cubicBezTo>
                  <a:cubicBezTo>
                    <a:pt x="111" y="31"/>
                    <a:pt x="118" y="25"/>
                    <a:pt x="124" y="20"/>
                  </a:cubicBezTo>
                  <a:cubicBezTo>
                    <a:pt x="130" y="15"/>
                    <a:pt x="135" y="11"/>
                    <a:pt x="144" y="11"/>
                  </a:cubicBezTo>
                  <a:cubicBezTo>
                    <a:pt x="154" y="11"/>
                    <a:pt x="159" y="15"/>
                    <a:pt x="165" y="20"/>
                  </a:cubicBezTo>
                  <a:cubicBezTo>
                    <a:pt x="171" y="25"/>
                    <a:pt x="178" y="31"/>
                    <a:pt x="192" y="31"/>
                  </a:cubicBezTo>
                  <a:cubicBezTo>
                    <a:pt x="206" y="31"/>
                    <a:pt x="213" y="25"/>
                    <a:pt x="219" y="20"/>
                  </a:cubicBezTo>
                  <a:cubicBezTo>
                    <a:pt x="225" y="15"/>
                    <a:pt x="229" y="11"/>
                    <a:pt x="239" y="11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2928" y="5057104"/>
              <a:ext cx="439407" cy="54926"/>
            </a:xfrm>
            <a:custGeom>
              <a:avLst/>
              <a:gdLst>
                <a:gd name="T0" fmla="*/ 239 w 239"/>
                <a:gd name="T1" fmla="*/ 0 h 31"/>
                <a:gd name="T2" fmla="*/ 212 w 239"/>
                <a:gd name="T3" fmla="*/ 12 h 31"/>
                <a:gd name="T4" fmla="*/ 192 w 239"/>
                <a:gd name="T5" fmla="*/ 21 h 31"/>
                <a:gd name="T6" fmla="*/ 172 w 239"/>
                <a:gd name="T7" fmla="*/ 12 h 31"/>
                <a:gd name="T8" fmla="*/ 144 w 239"/>
                <a:gd name="T9" fmla="*/ 0 h 31"/>
                <a:gd name="T10" fmla="*/ 117 w 239"/>
                <a:gd name="T11" fmla="*/ 12 h 31"/>
                <a:gd name="T12" fmla="*/ 97 w 239"/>
                <a:gd name="T13" fmla="*/ 21 h 31"/>
                <a:gd name="T14" fmla="*/ 77 w 239"/>
                <a:gd name="T15" fmla="*/ 12 h 31"/>
                <a:gd name="T16" fmla="*/ 50 w 239"/>
                <a:gd name="T17" fmla="*/ 0 h 31"/>
                <a:gd name="T18" fmla="*/ 22 w 239"/>
                <a:gd name="T19" fmla="*/ 12 h 31"/>
                <a:gd name="T20" fmla="*/ 2 w 239"/>
                <a:gd name="T21" fmla="*/ 21 h 31"/>
                <a:gd name="T22" fmla="*/ 0 w 239"/>
                <a:gd name="T23" fmla="*/ 21 h 31"/>
                <a:gd name="T24" fmla="*/ 0 w 239"/>
                <a:gd name="T25" fmla="*/ 31 h 31"/>
                <a:gd name="T26" fmla="*/ 2 w 239"/>
                <a:gd name="T27" fmla="*/ 31 h 31"/>
                <a:gd name="T28" fmla="*/ 29 w 239"/>
                <a:gd name="T29" fmla="*/ 19 h 31"/>
                <a:gd name="T30" fmla="*/ 50 w 239"/>
                <a:gd name="T31" fmla="*/ 10 h 31"/>
                <a:gd name="T32" fmla="*/ 70 w 239"/>
                <a:gd name="T33" fmla="*/ 19 h 31"/>
                <a:gd name="T34" fmla="*/ 97 w 239"/>
                <a:gd name="T35" fmla="*/ 31 h 31"/>
                <a:gd name="T36" fmla="*/ 124 w 239"/>
                <a:gd name="T37" fmla="*/ 19 h 31"/>
                <a:gd name="T38" fmla="*/ 144 w 239"/>
                <a:gd name="T39" fmla="*/ 10 h 31"/>
                <a:gd name="T40" fmla="*/ 165 w 239"/>
                <a:gd name="T41" fmla="*/ 19 h 31"/>
                <a:gd name="T42" fmla="*/ 192 w 239"/>
                <a:gd name="T43" fmla="*/ 31 h 31"/>
                <a:gd name="T44" fmla="*/ 219 w 239"/>
                <a:gd name="T45" fmla="*/ 19 h 31"/>
                <a:gd name="T46" fmla="*/ 239 w 239"/>
                <a:gd name="T47" fmla="*/ 10 h 31"/>
                <a:gd name="T48" fmla="*/ 239 w 239"/>
                <a:gd name="T4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9" h="31">
                  <a:moveTo>
                    <a:pt x="239" y="0"/>
                  </a:moveTo>
                  <a:cubicBezTo>
                    <a:pt x="225" y="0"/>
                    <a:pt x="218" y="6"/>
                    <a:pt x="212" y="12"/>
                  </a:cubicBezTo>
                  <a:cubicBezTo>
                    <a:pt x="207" y="16"/>
                    <a:pt x="202" y="21"/>
                    <a:pt x="192" y="21"/>
                  </a:cubicBezTo>
                  <a:cubicBezTo>
                    <a:pt x="182" y="21"/>
                    <a:pt x="177" y="16"/>
                    <a:pt x="172" y="12"/>
                  </a:cubicBezTo>
                  <a:cubicBezTo>
                    <a:pt x="165" y="6"/>
                    <a:pt x="158" y="0"/>
                    <a:pt x="144" y="0"/>
                  </a:cubicBezTo>
                  <a:cubicBezTo>
                    <a:pt x="131" y="0"/>
                    <a:pt x="124" y="6"/>
                    <a:pt x="117" y="12"/>
                  </a:cubicBezTo>
                  <a:cubicBezTo>
                    <a:pt x="112" y="16"/>
                    <a:pt x="107" y="21"/>
                    <a:pt x="97" y="21"/>
                  </a:cubicBezTo>
                  <a:cubicBezTo>
                    <a:pt x="87" y="21"/>
                    <a:pt x="82" y="16"/>
                    <a:pt x="77" y="12"/>
                  </a:cubicBezTo>
                  <a:cubicBezTo>
                    <a:pt x="70" y="6"/>
                    <a:pt x="63" y="0"/>
                    <a:pt x="50" y="0"/>
                  </a:cubicBezTo>
                  <a:cubicBezTo>
                    <a:pt x="36" y="0"/>
                    <a:pt x="29" y="6"/>
                    <a:pt x="22" y="12"/>
                  </a:cubicBezTo>
                  <a:cubicBezTo>
                    <a:pt x="17" y="16"/>
                    <a:pt x="12" y="21"/>
                    <a:pt x="2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16" y="31"/>
                    <a:pt x="23" y="25"/>
                    <a:pt x="29" y="19"/>
                  </a:cubicBezTo>
                  <a:cubicBezTo>
                    <a:pt x="35" y="14"/>
                    <a:pt x="40" y="10"/>
                    <a:pt x="50" y="10"/>
                  </a:cubicBezTo>
                  <a:cubicBezTo>
                    <a:pt x="59" y="10"/>
                    <a:pt x="64" y="14"/>
                    <a:pt x="70" y="19"/>
                  </a:cubicBezTo>
                  <a:cubicBezTo>
                    <a:pt x="76" y="25"/>
                    <a:pt x="83" y="31"/>
                    <a:pt x="97" y="31"/>
                  </a:cubicBezTo>
                  <a:cubicBezTo>
                    <a:pt x="111" y="31"/>
                    <a:pt x="118" y="25"/>
                    <a:pt x="124" y="19"/>
                  </a:cubicBezTo>
                  <a:cubicBezTo>
                    <a:pt x="130" y="14"/>
                    <a:pt x="135" y="10"/>
                    <a:pt x="144" y="10"/>
                  </a:cubicBezTo>
                  <a:cubicBezTo>
                    <a:pt x="154" y="10"/>
                    <a:pt x="159" y="14"/>
                    <a:pt x="165" y="19"/>
                  </a:cubicBezTo>
                  <a:cubicBezTo>
                    <a:pt x="171" y="25"/>
                    <a:pt x="178" y="31"/>
                    <a:pt x="192" y="31"/>
                  </a:cubicBezTo>
                  <a:cubicBezTo>
                    <a:pt x="206" y="31"/>
                    <a:pt x="213" y="25"/>
                    <a:pt x="219" y="19"/>
                  </a:cubicBezTo>
                  <a:cubicBezTo>
                    <a:pt x="225" y="15"/>
                    <a:pt x="229" y="10"/>
                    <a:pt x="239" y="1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2928" y="5088793"/>
              <a:ext cx="439407" cy="59151"/>
            </a:xfrm>
            <a:custGeom>
              <a:avLst/>
              <a:gdLst>
                <a:gd name="T0" fmla="*/ 239 w 239"/>
                <a:gd name="T1" fmla="*/ 1 h 32"/>
                <a:gd name="T2" fmla="*/ 212 w 239"/>
                <a:gd name="T3" fmla="*/ 12 h 32"/>
                <a:gd name="T4" fmla="*/ 192 w 239"/>
                <a:gd name="T5" fmla="*/ 21 h 32"/>
                <a:gd name="T6" fmla="*/ 172 w 239"/>
                <a:gd name="T7" fmla="*/ 12 h 32"/>
                <a:gd name="T8" fmla="*/ 144 w 239"/>
                <a:gd name="T9" fmla="*/ 0 h 32"/>
                <a:gd name="T10" fmla="*/ 117 w 239"/>
                <a:gd name="T11" fmla="*/ 12 h 32"/>
                <a:gd name="T12" fmla="*/ 97 w 239"/>
                <a:gd name="T13" fmla="*/ 21 h 32"/>
                <a:gd name="T14" fmla="*/ 77 w 239"/>
                <a:gd name="T15" fmla="*/ 12 h 32"/>
                <a:gd name="T16" fmla="*/ 50 w 239"/>
                <a:gd name="T17" fmla="*/ 0 h 32"/>
                <a:gd name="T18" fmla="*/ 22 w 239"/>
                <a:gd name="T19" fmla="*/ 12 h 32"/>
                <a:gd name="T20" fmla="*/ 2 w 239"/>
                <a:gd name="T21" fmla="*/ 21 h 32"/>
                <a:gd name="T22" fmla="*/ 0 w 239"/>
                <a:gd name="T23" fmla="*/ 21 h 32"/>
                <a:gd name="T24" fmla="*/ 0 w 239"/>
                <a:gd name="T25" fmla="*/ 32 h 32"/>
                <a:gd name="T26" fmla="*/ 2 w 239"/>
                <a:gd name="T27" fmla="*/ 32 h 32"/>
                <a:gd name="T28" fmla="*/ 29 w 239"/>
                <a:gd name="T29" fmla="*/ 20 h 32"/>
                <a:gd name="T30" fmla="*/ 50 w 239"/>
                <a:gd name="T31" fmla="*/ 11 h 32"/>
                <a:gd name="T32" fmla="*/ 70 w 239"/>
                <a:gd name="T33" fmla="*/ 20 h 32"/>
                <a:gd name="T34" fmla="*/ 97 w 239"/>
                <a:gd name="T35" fmla="*/ 32 h 32"/>
                <a:gd name="T36" fmla="*/ 124 w 239"/>
                <a:gd name="T37" fmla="*/ 20 h 32"/>
                <a:gd name="T38" fmla="*/ 144 w 239"/>
                <a:gd name="T39" fmla="*/ 11 h 32"/>
                <a:gd name="T40" fmla="*/ 165 w 239"/>
                <a:gd name="T41" fmla="*/ 20 h 32"/>
                <a:gd name="T42" fmla="*/ 192 w 239"/>
                <a:gd name="T43" fmla="*/ 32 h 32"/>
                <a:gd name="T44" fmla="*/ 219 w 239"/>
                <a:gd name="T45" fmla="*/ 20 h 32"/>
                <a:gd name="T46" fmla="*/ 239 w 239"/>
                <a:gd name="T47" fmla="*/ 11 h 32"/>
                <a:gd name="T48" fmla="*/ 239 w 239"/>
                <a:gd name="T4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9" h="32">
                  <a:moveTo>
                    <a:pt x="239" y="1"/>
                  </a:moveTo>
                  <a:cubicBezTo>
                    <a:pt x="225" y="1"/>
                    <a:pt x="218" y="7"/>
                    <a:pt x="212" y="12"/>
                  </a:cubicBezTo>
                  <a:cubicBezTo>
                    <a:pt x="207" y="17"/>
                    <a:pt x="202" y="21"/>
                    <a:pt x="192" y="21"/>
                  </a:cubicBezTo>
                  <a:cubicBezTo>
                    <a:pt x="182" y="21"/>
                    <a:pt x="177" y="17"/>
                    <a:pt x="172" y="12"/>
                  </a:cubicBezTo>
                  <a:cubicBezTo>
                    <a:pt x="165" y="7"/>
                    <a:pt x="158" y="0"/>
                    <a:pt x="144" y="0"/>
                  </a:cubicBezTo>
                  <a:cubicBezTo>
                    <a:pt x="131" y="0"/>
                    <a:pt x="124" y="7"/>
                    <a:pt x="117" y="12"/>
                  </a:cubicBezTo>
                  <a:cubicBezTo>
                    <a:pt x="112" y="17"/>
                    <a:pt x="107" y="21"/>
                    <a:pt x="97" y="21"/>
                  </a:cubicBezTo>
                  <a:cubicBezTo>
                    <a:pt x="87" y="21"/>
                    <a:pt x="82" y="17"/>
                    <a:pt x="77" y="12"/>
                  </a:cubicBezTo>
                  <a:cubicBezTo>
                    <a:pt x="70" y="7"/>
                    <a:pt x="63" y="0"/>
                    <a:pt x="50" y="0"/>
                  </a:cubicBezTo>
                  <a:cubicBezTo>
                    <a:pt x="36" y="0"/>
                    <a:pt x="29" y="7"/>
                    <a:pt x="22" y="12"/>
                  </a:cubicBezTo>
                  <a:cubicBezTo>
                    <a:pt x="17" y="17"/>
                    <a:pt x="12" y="21"/>
                    <a:pt x="2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16" y="32"/>
                    <a:pt x="23" y="26"/>
                    <a:pt x="29" y="20"/>
                  </a:cubicBezTo>
                  <a:cubicBezTo>
                    <a:pt x="35" y="15"/>
                    <a:pt x="40" y="11"/>
                    <a:pt x="50" y="11"/>
                  </a:cubicBezTo>
                  <a:cubicBezTo>
                    <a:pt x="59" y="11"/>
                    <a:pt x="64" y="15"/>
                    <a:pt x="70" y="20"/>
                  </a:cubicBezTo>
                  <a:cubicBezTo>
                    <a:pt x="76" y="26"/>
                    <a:pt x="83" y="32"/>
                    <a:pt x="97" y="32"/>
                  </a:cubicBezTo>
                  <a:cubicBezTo>
                    <a:pt x="111" y="32"/>
                    <a:pt x="118" y="26"/>
                    <a:pt x="124" y="20"/>
                  </a:cubicBezTo>
                  <a:cubicBezTo>
                    <a:pt x="130" y="15"/>
                    <a:pt x="135" y="11"/>
                    <a:pt x="144" y="11"/>
                  </a:cubicBezTo>
                  <a:cubicBezTo>
                    <a:pt x="154" y="11"/>
                    <a:pt x="159" y="15"/>
                    <a:pt x="165" y="20"/>
                  </a:cubicBezTo>
                  <a:cubicBezTo>
                    <a:pt x="171" y="26"/>
                    <a:pt x="178" y="32"/>
                    <a:pt x="192" y="32"/>
                  </a:cubicBezTo>
                  <a:cubicBezTo>
                    <a:pt x="206" y="32"/>
                    <a:pt x="213" y="26"/>
                    <a:pt x="219" y="20"/>
                  </a:cubicBezTo>
                  <a:cubicBezTo>
                    <a:pt x="225" y="15"/>
                    <a:pt x="229" y="11"/>
                    <a:pt x="239" y="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7005" y="4881765"/>
              <a:ext cx="84501" cy="84501"/>
            </a:xfrm>
            <a:custGeom>
              <a:avLst/>
              <a:gdLst>
                <a:gd name="T0" fmla="*/ 9 w 46"/>
                <a:gd name="T1" fmla="*/ 38 h 46"/>
                <a:gd name="T2" fmla="*/ 38 w 46"/>
                <a:gd name="T3" fmla="*/ 37 h 46"/>
                <a:gd name="T4" fmla="*/ 36 w 46"/>
                <a:gd name="T5" fmla="*/ 8 h 46"/>
                <a:gd name="T6" fmla="*/ 8 w 46"/>
                <a:gd name="T7" fmla="*/ 10 h 46"/>
                <a:gd name="T8" fmla="*/ 9 w 46"/>
                <a:gd name="T9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9" y="38"/>
                  </a:moveTo>
                  <a:cubicBezTo>
                    <a:pt x="18" y="46"/>
                    <a:pt x="31" y="45"/>
                    <a:pt x="38" y="37"/>
                  </a:cubicBezTo>
                  <a:cubicBezTo>
                    <a:pt x="46" y="28"/>
                    <a:pt x="45" y="15"/>
                    <a:pt x="36" y="8"/>
                  </a:cubicBezTo>
                  <a:cubicBezTo>
                    <a:pt x="28" y="0"/>
                    <a:pt x="15" y="1"/>
                    <a:pt x="8" y="10"/>
                  </a:cubicBezTo>
                  <a:cubicBezTo>
                    <a:pt x="0" y="18"/>
                    <a:pt x="1" y="31"/>
                    <a:pt x="9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94391" y="3724097"/>
              <a:ext cx="122527" cy="120414"/>
            </a:xfrm>
            <a:custGeom>
              <a:avLst/>
              <a:gdLst>
                <a:gd name="T0" fmla="*/ 33 w 66"/>
                <a:gd name="T1" fmla="*/ 0 h 66"/>
                <a:gd name="T2" fmla="*/ 0 w 66"/>
                <a:gd name="T3" fmla="*/ 33 h 66"/>
                <a:gd name="T4" fmla="*/ 33 w 66"/>
                <a:gd name="T5" fmla="*/ 66 h 66"/>
                <a:gd name="T6" fmla="*/ 66 w 66"/>
                <a:gd name="T7" fmla="*/ 33 h 66"/>
                <a:gd name="T8" fmla="*/ 33 w 66"/>
                <a:gd name="T9" fmla="*/ 0 h 66"/>
                <a:gd name="T10" fmla="*/ 47 w 66"/>
                <a:gd name="T11" fmla="*/ 58 h 66"/>
                <a:gd name="T12" fmla="*/ 45 w 66"/>
                <a:gd name="T13" fmla="*/ 57 h 66"/>
                <a:gd name="T14" fmla="*/ 36 w 66"/>
                <a:gd name="T15" fmla="*/ 57 h 66"/>
                <a:gd name="T16" fmla="*/ 33 w 66"/>
                <a:gd name="T17" fmla="*/ 58 h 66"/>
                <a:gd name="T18" fmla="*/ 28 w 66"/>
                <a:gd name="T19" fmla="*/ 62 h 66"/>
                <a:gd name="T20" fmla="*/ 14 w 66"/>
                <a:gd name="T21" fmla="*/ 55 h 66"/>
                <a:gd name="T22" fmla="*/ 12 w 66"/>
                <a:gd name="T23" fmla="*/ 48 h 66"/>
                <a:gd name="T24" fmla="*/ 11 w 66"/>
                <a:gd name="T25" fmla="*/ 47 h 66"/>
                <a:gd name="T26" fmla="*/ 5 w 66"/>
                <a:gd name="T27" fmla="*/ 41 h 66"/>
                <a:gd name="T28" fmla="*/ 4 w 66"/>
                <a:gd name="T29" fmla="*/ 33 h 66"/>
                <a:gd name="T30" fmla="*/ 5 w 66"/>
                <a:gd name="T31" fmla="*/ 26 h 66"/>
                <a:gd name="T32" fmla="*/ 7 w 66"/>
                <a:gd name="T33" fmla="*/ 25 h 66"/>
                <a:gd name="T34" fmla="*/ 13 w 66"/>
                <a:gd name="T35" fmla="*/ 21 h 66"/>
                <a:gd name="T36" fmla="*/ 16 w 66"/>
                <a:gd name="T37" fmla="*/ 14 h 66"/>
                <a:gd name="T38" fmla="*/ 17 w 66"/>
                <a:gd name="T39" fmla="*/ 11 h 66"/>
                <a:gd name="T40" fmla="*/ 16 w 66"/>
                <a:gd name="T41" fmla="*/ 10 h 66"/>
                <a:gd name="T42" fmla="*/ 33 w 66"/>
                <a:gd name="T43" fmla="*/ 4 h 66"/>
                <a:gd name="T44" fmla="*/ 36 w 66"/>
                <a:gd name="T45" fmla="*/ 5 h 66"/>
                <a:gd name="T46" fmla="*/ 32 w 66"/>
                <a:gd name="T47" fmla="*/ 7 h 66"/>
                <a:gd name="T48" fmla="*/ 32 w 66"/>
                <a:gd name="T49" fmla="*/ 9 h 66"/>
                <a:gd name="T50" fmla="*/ 37 w 66"/>
                <a:gd name="T51" fmla="*/ 15 h 66"/>
                <a:gd name="T52" fmla="*/ 39 w 66"/>
                <a:gd name="T53" fmla="*/ 16 h 66"/>
                <a:gd name="T54" fmla="*/ 48 w 66"/>
                <a:gd name="T55" fmla="*/ 15 h 66"/>
                <a:gd name="T56" fmla="*/ 49 w 66"/>
                <a:gd name="T57" fmla="*/ 14 h 66"/>
                <a:gd name="T58" fmla="*/ 49 w 66"/>
                <a:gd name="T59" fmla="*/ 10 h 66"/>
                <a:gd name="T60" fmla="*/ 62 w 66"/>
                <a:gd name="T61" fmla="*/ 30 h 66"/>
                <a:gd name="T62" fmla="*/ 58 w 66"/>
                <a:gd name="T63" fmla="*/ 28 h 66"/>
                <a:gd name="T64" fmla="*/ 56 w 66"/>
                <a:gd name="T65" fmla="*/ 29 h 66"/>
                <a:gd name="T66" fmla="*/ 52 w 66"/>
                <a:gd name="T67" fmla="*/ 36 h 66"/>
                <a:gd name="T68" fmla="*/ 52 w 66"/>
                <a:gd name="T69" fmla="*/ 39 h 66"/>
                <a:gd name="T70" fmla="*/ 55 w 66"/>
                <a:gd name="T71" fmla="*/ 47 h 66"/>
                <a:gd name="T72" fmla="*/ 56 w 66"/>
                <a:gd name="T73" fmla="*/ 46 h 66"/>
                <a:gd name="T74" fmla="*/ 60 w 66"/>
                <a:gd name="T75" fmla="*/ 44 h 66"/>
                <a:gd name="T76" fmla="*/ 47 w 66"/>
                <a:gd name="T77" fmla="*/ 5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47" y="58"/>
                  </a:moveTo>
                  <a:cubicBezTo>
                    <a:pt x="46" y="58"/>
                    <a:pt x="46" y="57"/>
                    <a:pt x="45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4" y="57"/>
                    <a:pt x="33" y="58"/>
                    <a:pt x="33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3" y="61"/>
                    <a:pt x="18" y="58"/>
                    <a:pt x="14" y="55"/>
                  </a:cubicBezTo>
                  <a:cubicBezTo>
                    <a:pt x="13" y="53"/>
                    <a:pt x="12" y="49"/>
                    <a:pt x="12" y="48"/>
                  </a:cubicBezTo>
                  <a:cubicBezTo>
                    <a:pt x="12" y="48"/>
                    <a:pt x="11" y="47"/>
                    <a:pt x="11" y="47"/>
                  </a:cubicBezTo>
                  <a:cubicBezTo>
                    <a:pt x="11" y="47"/>
                    <a:pt x="6" y="42"/>
                    <a:pt x="5" y="41"/>
                  </a:cubicBezTo>
                  <a:cubicBezTo>
                    <a:pt x="5" y="39"/>
                    <a:pt x="4" y="36"/>
                    <a:pt x="4" y="33"/>
                  </a:cubicBezTo>
                  <a:cubicBezTo>
                    <a:pt x="4" y="31"/>
                    <a:pt x="5" y="28"/>
                    <a:pt x="5" y="26"/>
                  </a:cubicBezTo>
                  <a:cubicBezTo>
                    <a:pt x="5" y="26"/>
                    <a:pt x="6" y="26"/>
                    <a:pt x="7" y="25"/>
                  </a:cubicBezTo>
                  <a:cubicBezTo>
                    <a:pt x="8" y="24"/>
                    <a:pt x="12" y="22"/>
                    <a:pt x="13" y="21"/>
                  </a:cubicBezTo>
                  <a:cubicBezTo>
                    <a:pt x="13" y="21"/>
                    <a:pt x="16" y="15"/>
                    <a:pt x="16" y="14"/>
                  </a:cubicBezTo>
                  <a:cubicBezTo>
                    <a:pt x="17" y="14"/>
                    <a:pt x="18" y="13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21" y="7"/>
                    <a:pt x="27" y="4"/>
                    <a:pt x="33" y="4"/>
                  </a:cubicBezTo>
                  <a:cubicBezTo>
                    <a:pt x="34" y="4"/>
                    <a:pt x="35" y="5"/>
                    <a:pt x="36" y="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1" y="8"/>
                    <a:pt x="32" y="9"/>
                  </a:cubicBezTo>
                  <a:cubicBezTo>
                    <a:pt x="33" y="10"/>
                    <a:pt x="37" y="15"/>
                    <a:pt x="37" y="15"/>
                  </a:cubicBezTo>
                  <a:cubicBezTo>
                    <a:pt x="37" y="15"/>
                    <a:pt x="38" y="16"/>
                    <a:pt x="39" y="16"/>
                  </a:cubicBezTo>
                  <a:cubicBezTo>
                    <a:pt x="40" y="16"/>
                    <a:pt x="48" y="15"/>
                    <a:pt x="48" y="15"/>
                  </a:cubicBezTo>
                  <a:cubicBezTo>
                    <a:pt x="48" y="15"/>
                    <a:pt x="50" y="15"/>
                    <a:pt x="49" y="14"/>
                  </a:cubicBezTo>
                  <a:cubicBezTo>
                    <a:pt x="49" y="13"/>
                    <a:pt x="49" y="12"/>
                    <a:pt x="49" y="10"/>
                  </a:cubicBezTo>
                  <a:cubicBezTo>
                    <a:pt x="56" y="14"/>
                    <a:pt x="61" y="22"/>
                    <a:pt x="62" y="30"/>
                  </a:cubicBezTo>
                  <a:cubicBezTo>
                    <a:pt x="60" y="29"/>
                    <a:pt x="58" y="28"/>
                    <a:pt x="58" y="28"/>
                  </a:cubicBezTo>
                  <a:cubicBezTo>
                    <a:pt x="56" y="27"/>
                    <a:pt x="56" y="28"/>
                    <a:pt x="56" y="29"/>
                  </a:cubicBezTo>
                  <a:cubicBezTo>
                    <a:pt x="55" y="29"/>
                    <a:pt x="52" y="36"/>
                    <a:pt x="52" y="36"/>
                  </a:cubicBezTo>
                  <a:cubicBezTo>
                    <a:pt x="52" y="36"/>
                    <a:pt x="52" y="38"/>
                    <a:pt x="52" y="39"/>
                  </a:cubicBezTo>
                  <a:cubicBezTo>
                    <a:pt x="53" y="41"/>
                    <a:pt x="55" y="47"/>
                    <a:pt x="55" y="47"/>
                  </a:cubicBezTo>
                  <a:cubicBezTo>
                    <a:pt x="55" y="47"/>
                    <a:pt x="56" y="46"/>
                    <a:pt x="56" y="46"/>
                  </a:cubicBezTo>
                  <a:cubicBezTo>
                    <a:pt x="56" y="46"/>
                    <a:pt x="58" y="45"/>
                    <a:pt x="60" y="44"/>
                  </a:cubicBezTo>
                  <a:cubicBezTo>
                    <a:pt x="57" y="50"/>
                    <a:pt x="53" y="55"/>
                    <a:pt x="47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28192" y="3772685"/>
              <a:ext cx="38026" cy="40137"/>
            </a:xfrm>
            <a:custGeom>
              <a:avLst/>
              <a:gdLst>
                <a:gd name="T0" fmla="*/ 15 w 21"/>
                <a:gd name="T1" fmla="*/ 2 h 22"/>
                <a:gd name="T2" fmla="*/ 12 w 21"/>
                <a:gd name="T3" fmla="*/ 0 h 22"/>
                <a:gd name="T4" fmla="*/ 3 w 21"/>
                <a:gd name="T5" fmla="*/ 3 h 22"/>
                <a:gd name="T6" fmla="*/ 1 w 21"/>
                <a:gd name="T7" fmla="*/ 5 h 22"/>
                <a:gd name="T8" fmla="*/ 0 w 21"/>
                <a:gd name="T9" fmla="*/ 15 h 22"/>
                <a:gd name="T10" fmla="*/ 2 w 21"/>
                <a:gd name="T11" fmla="*/ 18 h 22"/>
                <a:gd name="T12" fmla="*/ 10 w 21"/>
                <a:gd name="T13" fmla="*/ 21 h 22"/>
                <a:gd name="T14" fmla="*/ 14 w 21"/>
                <a:gd name="T15" fmla="*/ 21 h 22"/>
                <a:gd name="T16" fmla="*/ 20 w 21"/>
                <a:gd name="T17" fmla="*/ 13 h 22"/>
                <a:gd name="T18" fmla="*/ 20 w 21"/>
                <a:gd name="T19" fmla="*/ 10 h 22"/>
                <a:gd name="T20" fmla="*/ 15 w 21"/>
                <a:gd name="T2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5" y="2"/>
                  </a:moveTo>
                  <a:cubicBezTo>
                    <a:pt x="15" y="1"/>
                    <a:pt x="13" y="0"/>
                    <a:pt x="12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7"/>
                    <a:pt x="2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2"/>
                    <a:pt x="13" y="21"/>
                    <a:pt x="14" y="2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79665" y="2031958"/>
              <a:ext cx="211253" cy="211253"/>
            </a:xfrm>
            <a:custGeom>
              <a:avLst/>
              <a:gdLst>
                <a:gd name="T0" fmla="*/ 57 w 115"/>
                <a:gd name="T1" fmla="*/ 0 h 115"/>
                <a:gd name="T2" fmla="*/ 0 w 115"/>
                <a:gd name="T3" fmla="*/ 58 h 115"/>
                <a:gd name="T4" fmla="*/ 57 w 115"/>
                <a:gd name="T5" fmla="*/ 115 h 115"/>
                <a:gd name="T6" fmla="*/ 115 w 115"/>
                <a:gd name="T7" fmla="*/ 58 h 115"/>
                <a:gd name="T8" fmla="*/ 57 w 115"/>
                <a:gd name="T9" fmla="*/ 0 h 115"/>
                <a:gd name="T10" fmla="*/ 107 w 115"/>
                <a:gd name="T11" fmla="*/ 58 h 115"/>
                <a:gd name="T12" fmla="*/ 104 w 115"/>
                <a:gd name="T13" fmla="*/ 75 h 115"/>
                <a:gd name="T14" fmla="*/ 92 w 115"/>
                <a:gd name="T15" fmla="*/ 82 h 115"/>
                <a:gd name="T16" fmla="*/ 84 w 115"/>
                <a:gd name="T17" fmla="*/ 16 h 115"/>
                <a:gd name="T18" fmla="*/ 107 w 115"/>
                <a:gd name="T19" fmla="*/ 58 h 115"/>
                <a:gd name="T20" fmla="*/ 74 w 115"/>
                <a:gd name="T21" fmla="*/ 11 h 115"/>
                <a:gd name="T22" fmla="*/ 88 w 115"/>
                <a:gd name="T23" fmla="*/ 83 h 115"/>
                <a:gd name="T24" fmla="*/ 75 w 115"/>
                <a:gd name="T25" fmla="*/ 85 h 115"/>
                <a:gd name="T26" fmla="*/ 57 w 115"/>
                <a:gd name="T27" fmla="*/ 8 h 115"/>
                <a:gd name="T28" fmla="*/ 57 w 115"/>
                <a:gd name="T29" fmla="*/ 8 h 115"/>
                <a:gd name="T30" fmla="*/ 74 w 115"/>
                <a:gd name="T31" fmla="*/ 11 h 115"/>
                <a:gd name="T32" fmla="*/ 37 w 115"/>
                <a:gd name="T33" fmla="*/ 19 h 115"/>
                <a:gd name="T34" fmla="*/ 52 w 115"/>
                <a:gd name="T35" fmla="*/ 9 h 115"/>
                <a:gd name="T36" fmla="*/ 71 w 115"/>
                <a:gd name="T37" fmla="*/ 85 h 115"/>
                <a:gd name="T38" fmla="*/ 50 w 115"/>
                <a:gd name="T39" fmla="*/ 78 h 115"/>
                <a:gd name="T40" fmla="*/ 37 w 115"/>
                <a:gd name="T41" fmla="*/ 19 h 115"/>
                <a:gd name="T42" fmla="*/ 16 w 115"/>
                <a:gd name="T43" fmla="*/ 30 h 115"/>
                <a:gd name="T44" fmla="*/ 33 w 115"/>
                <a:gd name="T45" fmla="*/ 21 h 115"/>
                <a:gd name="T46" fmla="*/ 41 w 115"/>
                <a:gd name="T47" fmla="*/ 34 h 115"/>
                <a:gd name="T48" fmla="*/ 9 w 115"/>
                <a:gd name="T49" fmla="*/ 47 h 115"/>
                <a:gd name="T50" fmla="*/ 16 w 115"/>
                <a:gd name="T51" fmla="*/ 30 h 115"/>
                <a:gd name="T52" fmla="*/ 25 w 115"/>
                <a:gd name="T53" fmla="*/ 20 h 115"/>
                <a:gd name="T54" fmla="*/ 39 w 115"/>
                <a:gd name="T55" fmla="*/ 12 h 115"/>
                <a:gd name="T56" fmla="*/ 33 w 115"/>
                <a:gd name="T57" fmla="*/ 17 h 115"/>
                <a:gd name="T58" fmla="*/ 25 w 115"/>
                <a:gd name="T59" fmla="*/ 20 h 115"/>
                <a:gd name="T60" fmla="*/ 8 w 115"/>
                <a:gd name="T61" fmla="*/ 54 h 115"/>
                <a:gd name="T62" fmla="*/ 43 w 115"/>
                <a:gd name="T63" fmla="*/ 38 h 115"/>
                <a:gd name="T64" fmla="*/ 45 w 115"/>
                <a:gd name="T65" fmla="*/ 51 h 115"/>
                <a:gd name="T66" fmla="*/ 10 w 115"/>
                <a:gd name="T67" fmla="*/ 74 h 115"/>
                <a:gd name="T68" fmla="*/ 7 w 115"/>
                <a:gd name="T69" fmla="*/ 58 h 115"/>
                <a:gd name="T70" fmla="*/ 8 w 115"/>
                <a:gd name="T71" fmla="*/ 54 h 115"/>
                <a:gd name="T72" fmla="*/ 12 w 115"/>
                <a:gd name="T73" fmla="*/ 78 h 115"/>
                <a:gd name="T74" fmla="*/ 46 w 115"/>
                <a:gd name="T75" fmla="*/ 55 h 115"/>
                <a:gd name="T76" fmla="*/ 46 w 115"/>
                <a:gd name="T77" fmla="*/ 77 h 115"/>
                <a:gd name="T78" fmla="*/ 21 w 115"/>
                <a:gd name="T79" fmla="*/ 92 h 115"/>
                <a:gd name="T80" fmla="*/ 12 w 115"/>
                <a:gd name="T81" fmla="*/ 78 h 115"/>
                <a:gd name="T82" fmla="*/ 24 w 115"/>
                <a:gd name="T83" fmla="*/ 94 h 115"/>
                <a:gd name="T84" fmla="*/ 28 w 115"/>
                <a:gd name="T85" fmla="*/ 91 h 115"/>
                <a:gd name="T86" fmla="*/ 67 w 115"/>
                <a:gd name="T87" fmla="*/ 104 h 115"/>
                <a:gd name="T88" fmla="*/ 80 w 115"/>
                <a:gd name="T89" fmla="*/ 102 h 115"/>
                <a:gd name="T90" fmla="*/ 57 w 115"/>
                <a:gd name="T91" fmla="*/ 108 h 115"/>
                <a:gd name="T92" fmla="*/ 24 w 115"/>
                <a:gd name="T93" fmla="*/ 94 h 115"/>
                <a:gd name="T94" fmla="*/ 92 w 115"/>
                <a:gd name="T95" fmla="*/ 94 h 115"/>
                <a:gd name="T96" fmla="*/ 31 w 115"/>
                <a:gd name="T97" fmla="*/ 88 h 115"/>
                <a:gd name="T98" fmla="*/ 48 w 115"/>
                <a:gd name="T99" fmla="*/ 81 h 115"/>
                <a:gd name="T100" fmla="*/ 101 w 115"/>
                <a:gd name="T101" fmla="*/ 82 h 115"/>
                <a:gd name="T102" fmla="*/ 92 w 115"/>
                <a:gd name="T103" fmla="*/ 9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5" h="115">
                  <a:moveTo>
                    <a:pt x="57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5"/>
                    <a:pt x="57" y="115"/>
                  </a:cubicBezTo>
                  <a:cubicBezTo>
                    <a:pt x="89" y="115"/>
                    <a:pt x="115" y="90"/>
                    <a:pt x="115" y="58"/>
                  </a:cubicBezTo>
                  <a:cubicBezTo>
                    <a:pt x="115" y="26"/>
                    <a:pt x="89" y="0"/>
                    <a:pt x="57" y="0"/>
                  </a:cubicBezTo>
                  <a:close/>
                  <a:moveTo>
                    <a:pt x="107" y="58"/>
                  </a:moveTo>
                  <a:cubicBezTo>
                    <a:pt x="107" y="64"/>
                    <a:pt x="106" y="69"/>
                    <a:pt x="104" y="75"/>
                  </a:cubicBezTo>
                  <a:cubicBezTo>
                    <a:pt x="102" y="76"/>
                    <a:pt x="98" y="79"/>
                    <a:pt x="92" y="82"/>
                  </a:cubicBezTo>
                  <a:cubicBezTo>
                    <a:pt x="99" y="46"/>
                    <a:pt x="91" y="26"/>
                    <a:pt x="84" y="16"/>
                  </a:cubicBezTo>
                  <a:cubicBezTo>
                    <a:pt x="98" y="25"/>
                    <a:pt x="107" y="40"/>
                    <a:pt x="107" y="58"/>
                  </a:cubicBezTo>
                  <a:close/>
                  <a:moveTo>
                    <a:pt x="74" y="11"/>
                  </a:moveTo>
                  <a:cubicBezTo>
                    <a:pt x="79" y="14"/>
                    <a:pt x="98" y="32"/>
                    <a:pt x="88" y="83"/>
                  </a:cubicBezTo>
                  <a:cubicBezTo>
                    <a:pt x="84" y="85"/>
                    <a:pt x="80" y="85"/>
                    <a:pt x="75" y="85"/>
                  </a:cubicBezTo>
                  <a:cubicBezTo>
                    <a:pt x="75" y="40"/>
                    <a:pt x="62" y="16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3" y="8"/>
                    <a:pt x="69" y="9"/>
                    <a:pt x="74" y="11"/>
                  </a:cubicBezTo>
                  <a:close/>
                  <a:moveTo>
                    <a:pt x="37" y="19"/>
                  </a:moveTo>
                  <a:cubicBezTo>
                    <a:pt x="41" y="14"/>
                    <a:pt x="49" y="10"/>
                    <a:pt x="52" y="9"/>
                  </a:cubicBezTo>
                  <a:cubicBezTo>
                    <a:pt x="56" y="14"/>
                    <a:pt x="71" y="37"/>
                    <a:pt x="71" y="85"/>
                  </a:cubicBezTo>
                  <a:cubicBezTo>
                    <a:pt x="64" y="85"/>
                    <a:pt x="57" y="82"/>
                    <a:pt x="50" y="78"/>
                  </a:cubicBezTo>
                  <a:cubicBezTo>
                    <a:pt x="52" y="38"/>
                    <a:pt x="42" y="23"/>
                    <a:pt x="37" y="19"/>
                  </a:cubicBezTo>
                  <a:close/>
                  <a:moveTo>
                    <a:pt x="16" y="30"/>
                  </a:moveTo>
                  <a:cubicBezTo>
                    <a:pt x="23" y="25"/>
                    <a:pt x="31" y="21"/>
                    <a:pt x="33" y="21"/>
                  </a:cubicBezTo>
                  <a:cubicBezTo>
                    <a:pt x="34" y="22"/>
                    <a:pt x="38" y="25"/>
                    <a:pt x="41" y="34"/>
                  </a:cubicBezTo>
                  <a:cubicBezTo>
                    <a:pt x="36" y="34"/>
                    <a:pt x="20" y="36"/>
                    <a:pt x="9" y="47"/>
                  </a:cubicBezTo>
                  <a:cubicBezTo>
                    <a:pt x="10" y="40"/>
                    <a:pt x="13" y="35"/>
                    <a:pt x="16" y="30"/>
                  </a:cubicBezTo>
                  <a:close/>
                  <a:moveTo>
                    <a:pt x="25" y="20"/>
                  </a:moveTo>
                  <a:cubicBezTo>
                    <a:pt x="29" y="16"/>
                    <a:pt x="34" y="14"/>
                    <a:pt x="39" y="12"/>
                  </a:cubicBezTo>
                  <a:cubicBezTo>
                    <a:pt x="37" y="13"/>
                    <a:pt x="35" y="15"/>
                    <a:pt x="33" y="17"/>
                  </a:cubicBezTo>
                  <a:cubicBezTo>
                    <a:pt x="31" y="17"/>
                    <a:pt x="29" y="18"/>
                    <a:pt x="25" y="20"/>
                  </a:cubicBezTo>
                  <a:close/>
                  <a:moveTo>
                    <a:pt x="8" y="54"/>
                  </a:moveTo>
                  <a:cubicBezTo>
                    <a:pt x="18" y="39"/>
                    <a:pt x="39" y="38"/>
                    <a:pt x="43" y="38"/>
                  </a:cubicBezTo>
                  <a:cubicBezTo>
                    <a:pt x="44" y="41"/>
                    <a:pt x="45" y="46"/>
                    <a:pt x="45" y="51"/>
                  </a:cubicBezTo>
                  <a:cubicBezTo>
                    <a:pt x="42" y="52"/>
                    <a:pt x="23" y="59"/>
                    <a:pt x="10" y="74"/>
                  </a:cubicBezTo>
                  <a:cubicBezTo>
                    <a:pt x="8" y="69"/>
                    <a:pt x="7" y="64"/>
                    <a:pt x="7" y="58"/>
                  </a:cubicBezTo>
                  <a:cubicBezTo>
                    <a:pt x="7" y="57"/>
                    <a:pt x="8" y="55"/>
                    <a:pt x="8" y="54"/>
                  </a:cubicBezTo>
                  <a:close/>
                  <a:moveTo>
                    <a:pt x="12" y="78"/>
                  </a:moveTo>
                  <a:cubicBezTo>
                    <a:pt x="23" y="65"/>
                    <a:pt x="41" y="57"/>
                    <a:pt x="46" y="55"/>
                  </a:cubicBezTo>
                  <a:cubicBezTo>
                    <a:pt x="46" y="61"/>
                    <a:pt x="46" y="69"/>
                    <a:pt x="46" y="77"/>
                  </a:cubicBezTo>
                  <a:cubicBezTo>
                    <a:pt x="42" y="78"/>
                    <a:pt x="30" y="82"/>
                    <a:pt x="21" y="92"/>
                  </a:cubicBezTo>
                  <a:cubicBezTo>
                    <a:pt x="17" y="88"/>
                    <a:pt x="14" y="83"/>
                    <a:pt x="12" y="78"/>
                  </a:cubicBezTo>
                  <a:close/>
                  <a:moveTo>
                    <a:pt x="24" y="94"/>
                  </a:moveTo>
                  <a:cubicBezTo>
                    <a:pt x="25" y="93"/>
                    <a:pt x="26" y="92"/>
                    <a:pt x="28" y="91"/>
                  </a:cubicBezTo>
                  <a:cubicBezTo>
                    <a:pt x="30" y="92"/>
                    <a:pt x="45" y="104"/>
                    <a:pt x="67" y="104"/>
                  </a:cubicBezTo>
                  <a:cubicBezTo>
                    <a:pt x="71" y="104"/>
                    <a:pt x="75" y="103"/>
                    <a:pt x="80" y="102"/>
                  </a:cubicBezTo>
                  <a:cubicBezTo>
                    <a:pt x="73" y="106"/>
                    <a:pt x="65" y="108"/>
                    <a:pt x="57" y="108"/>
                  </a:cubicBezTo>
                  <a:cubicBezTo>
                    <a:pt x="44" y="108"/>
                    <a:pt x="32" y="103"/>
                    <a:pt x="24" y="94"/>
                  </a:cubicBezTo>
                  <a:close/>
                  <a:moveTo>
                    <a:pt x="92" y="94"/>
                  </a:moveTo>
                  <a:cubicBezTo>
                    <a:pt x="62" y="109"/>
                    <a:pt x="37" y="92"/>
                    <a:pt x="31" y="88"/>
                  </a:cubicBezTo>
                  <a:cubicBezTo>
                    <a:pt x="39" y="84"/>
                    <a:pt x="45" y="82"/>
                    <a:pt x="48" y="81"/>
                  </a:cubicBezTo>
                  <a:cubicBezTo>
                    <a:pt x="71" y="96"/>
                    <a:pt x="91" y="88"/>
                    <a:pt x="101" y="82"/>
                  </a:cubicBezTo>
                  <a:cubicBezTo>
                    <a:pt x="99" y="86"/>
                    <a:pt x="96" y="90"/>
                    <a:pt x="92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02172" y="4700087"/>
              <a:ext cx="211253" cy="213365"/>
            </a:xfrm>
            <a:custGeom>
              <a:avLst/>
              <a:gdLst>
                <a:gd name="T0" fmla="*/ 58 w 115"/>
                <a:gd name="T1" fmla="*/ 0 h 116"/>
                <a:gd name="T2" fmla="*/ 0 w 115"/>
                <a:gd name="T3" fmla="*/ 58 h 116"/>
                <a:gd name="T4" fmla="*/ 58 w 115"/>
                <a:gd name="T5" fmla="*/ 116 h 116"/>
                <a:gd name="T6" fmla="*/ 115 w 115"/>
                <a:gd name="T7" fmla="*/ 58 h 116"/>
                <a:gd name="T8" fmla="*/ 58 w 115"/>
                <a:gd name="T9" fmla="*/ 0 h 116"/>
                <a:gd name="T10" fmla="*/ 107 w 115"/>
                <a:gd name="T11" fmla="*/ 58 h 116"/>
                <a:gd name="T12" fmla="*/ 105 w 115"/>
                <a:gd name="T13" fmla="*/ 75 h 116"/>
                <a:gd name="T14" fmla="*/ 93 w 115"/>
                <a:gd name="T15" fmla="*/ 82 h 116"/>
                <a:gd name="T16" fmla="*/ 85 w 115"/>
                <a:gd name="T17" fmla="*/ 16 h 116"/>
                <a:gd name="T18" fmla="*/ 107 w 115"/>
                <a:gd name="T19" fmla="*/ 58 h 116"/>
                <a:gd name="T20" fmla="*/ 75 w 115"/>
                <a:gd name="T21" fmla="*/ 11 h 116"/>
                <a:gd name="T22" fmla="*/ 88 w 115"/>
                <a:gd name="T23" fmla="*/ 84 h 116"/>
                <a:gd name="T24" fmla="*/ 75 w 115"/>
                <a:gd name="T25" fmla="*/ 86 h 116"/>
                <a:gd name="T26" fmla="*/ 57 w 115"/>
                <a:gd name="T27" fmla="*/ 8 h 116"/>
                <a:gd name="T28" fmla="*/ 58 w 115"/>
                <a:gd name="T29" fmla="*/ 8 h 116"/>
                <a:gd name="T30" fmla="*/ 75 w 115"/>
                <a:gd name="T31" fmla="*/ 11 h 116"/>
                <a:gd name="T32" fmla="*/ 37 w 115"/>
                <a:gd name="T33" fmla="*/ 19 h 116"/>
                <a:gd name="T34" fmla="*/ 53 w 115"/>
                <a:gd name="T35" fmla="*/ 9 h 116"/>
                <a:gd name="T36" fmla="*/ 71 w 115"/>
                <a:gd name="T37" fmla="*/ 85 h 116"/>
                <a:gd name="T38" fmla="*/ 50 w 115"/>
                <a:gd name="T39" fmla="*/ 78 h 116"/>
                <a:gd name="T40" fmla="*/ 37 w 115"/>
                <a:gd name="T41" fmla="*/ 19 h 116"/>
                <a:gd name="T42" fmla="*/ 16 w 115"/>
                <a:gd name="T43" fmla="*/ 30 h 116"/>
                <a:gd name="T44" fmla="*/ 33 w 115"/>
                <a:gd name="T45" fmla="*/ 21 h 116"/>
                <a:gd name="T46" fmla="*/ 42 w 115"/>
                <a:gd name="T47" fmla="*/ 34 h 116"/>
                <a:gd name="T48" fmla="*/ 9 w 115"/>
                <a:gd name="T49" fmla="*/ 47 h 116"/>
                <a:gd name="T50" fmla="*/ 16 w 115"/>
                <a:gd name="T51" fmla="*/ 30 h 116"/>
                <a:gd name="T52" fmla="*/ 25 w 115"/>
                <a:gd name="T53" fmla="*/ 20 h 116"/>
                <a:gd name="T54" fmla="*/ 39 w 115"/>
                <a:gd name="T55" fmla="*/ 12 h 116"/>
                <a:gd name="T56" fmla="*/ 33 w 115"/>
                <a:gd name="T57" fmla="*/ 17 h 116"/>
                <a:gd name="T58" fmla="*/ 25 w 115"/>
                <a:gd name="T59" fmla="*/ 20 h 116"/>
                <a:gd name="T60" fmla="*/ 8 w 115"/>
                <a:gd name="T61" fmla="*/ 54 h 116"/>
                <a:gd name="T62" fmla="*/ 43 w 115"/>
                <a:gd name="T63" fmla="*/ 38 h 116"/>
                <a:gd name="T64" fmla="*/ 45 w 115"/>
                <a:gd name="T65" fmla="*/ 51 h 116"/>
                <a:gd name="T66" fmla="*/ 10 w 115"/>
                <a:gd name="T67" fmla="*/ 74 h 116"/>
                <a:gd name="T68" fmla="*/ 8 w 115"/>
                <a:gd name="T69" fmla="*/ 58 h 116"/>
                <a:gd name="T70" fmla="*/ 8 w 115"/>
                <a:gd name="T71" fmla="*/ 54 h 116"/>
                <a:gd name="T72" fmla="*/ 12 w 115"/>
                <a:gd name="T73" fmla="*/ 79 h 116"/>
                <a:gd name="T74" fmla="*/ 46 w 115"/>
                <a:gd name="T75" fmla="*/ 55 h 116"/>
                <a:gd name="T76" fmla="*/ 46 w 115"/>
                <a:gd name="T77" fmla="*/ 78 h 116"/>
                <a:gd name="T78" fmla="*/ 21 w 115"/>
                <a:gd name="T79" fmla="*/ 92 h 116"/>
                <a:gd name="T80" fmla="*/ 12 w 115"/>
                <a:gd name="T81" fmla="*/ 79 h 116"/>
                <a:gd name="T82" fmla="*/ 24 w 115"/>
                <a:gd name="T83" fmla="*/ 95 h 116"/>
                <a:gd name="T84" fmla="*/ 28 w 115"/>
                <a:gd name="T85" fmla="*/ 91 h 116"/>
                <a:gd name="T86" fmla="*/ 67 w 115"/>
                <a:gd name="T87" fmla="*/ 104 h 116"/>
                <a:gd name="T88" fmla="*/ 80 w 115"/>
                <a:gd name="T89" fmla="*/ 103 h 116"/>
                <a:gd name="T90" fmla="*/ 58 w 115"/>
                <a:gd name="T91" fmla="*/ 108 h 116"/>
                <a:gd name="T92" fmla="*/ 24 w 115"/>
                <a:gd name="T93" fmla="*/ 95 h 116"/>
                <a:gd name="T94" fmla="*/ 92 w 115"/>
                <a:gd name="T95" fmla="*/ 94 h 116"/>
                <a:gd name="T96" fmla="*/ 32 w 115"/>
                <a:gd name="T97" fmla="*/ 88 h 116"/>
                <a:gd name="T98" fmla="*/ 48 w 115"/>
                <a:gd name="T99" fmla="*/ 81 h 116"/>
                <a:gd name="T100" fmla="*/ 101 w 115"/>
                <a:gd name="T101" fmla="*/ 82 h 116"/>
                <a:gd name="T102" fmla="*/ 92 w 115"/>
                <a:gd name="T10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5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89" y="116"/>
                    <a:pt x="115" y="90"/>
                    <a:pt x="115" y="58"/>
                  </a:cubicBezTo>
                  <a:cubicBezTo>
                    <a:pt x="115" y="26"/>
                    <a:pt x="89" y="0"/>
                    <a:pt x="58" y="0"/>
                  </a:cubicBezTo>
                  <a:close/>
                  <a:moveTo>
                    <a:pt x="107" y="58"/>
                  </a:moveTo>
                  <a:cubicBezTo>
                    <a:pt x="107" y="64"/>
                    <a:pt x="106" y="69"/>
                    <a:pt x="105" y="75"/>
                  </a:cubicBezTo>
                  <a:cubicBezTo>
                    <a:pt x="102" y="77"/>
                    <a:pt x="98" y="80"/>
                    <a:pt x="93" y="82"/>
                  </a:cubicBezTo>
                  <a:cubicBezTo>
                    <a:pt x="99" y="46"/>
                    <a:pt x="91" y="26"/>
                    <a:pt x="85" y="16"/>
                  </a:cubicBezTo>
                  <a:cubicBezTo>
                    <a:pt x="98" y="25"/>
                    <a:pt x="107" y="40"/>
                    <a:pt x="107" y="58"/>
                  </a:cubicBezTo>
                  <a:close/>
                  <a:moveTo>
                    <a:pt x="75" y="11"/>
                  </a:moveTo>
                  <a:cubicBezTo>
                    <a:pt x="79" y="15"/>
                    <a:pt x="98" y="32"/>
                    <a:pt x="88" y="84"/>
                  </a:cubicBezTo>
                  <a:cubicBezTo>
                    <a:pt x="84" y="85"/>
                    <a:pt x="80" y="86"/>
                    <a:pt x="75" y="86"/>
                  </a:cubicBezTo>
                  <a:cubicBezTo>
                    <a:pt x="75" y="40"/>
                    <a:pt x="62" y="16"/>
                    <a:pt x="57" y="8"/>
                  </a:cubicBezTo>
                  <a:cubicBezTo>
                    <a:pt x="57" y="8"/>
                    <a:pt x="57" y="8"/>
                    <a:pt x="58" y="8"/>
                  </a:cubicBezTo>
                  <a:cubicBezTo>
                    <a:pt x="64" y="8"/>
                    <a:pt x="69" y="9"/>
                    <a:pt x="75" y="11"/>
                  </a:cubicBezTo>
                  <a:close/>
                  <a:moveTo>
                    <a:pt x="37" y="19"/>
                  </a:moveTo>
                  <a:cubicBezTo>
                    <a:pt x="42" y="14"/>
                    <a:pt x="49" y="10"/>
                    <a:pt x="53" y="9"/>
                  </a:cubicBezTo>
                  <a:cubicBezTo>
                    <a:pt x="56" y="14"/>
                    <a:pt x="71" y="37"/>
                    <a:pt x="71" y="85"/>
                  </a:cubicBezTo>
                  <a:cubicBezTo>
                    <a:pt x="65" y="85"/>
                    <a:pt x="58" y="83"/>
                    <a:pt x="50" y="78"/>
                  </a:cubicBezTo>
                  <a:cubicBezTo>
                    <a:pt x="52" y="38"/>
                    <a:pt x="42" y="23"/>
                    <a:pt x="37" y="19"/>
                  </a:cubicBezTo>
                  <a:close/>
                  <a:moveTo>
                    <a:pt x="16" y="30"/>
                  </a:moveTo>
                  <a:cubicBezTo>
                    <a:pt x="23" y="26"/>
                    <a:pt x="31" y="21"/>
                    <a:pt x="33" y="21"/>
                  </a:cubicBezTo>
                  <a:cubicBezTo>
                    <a:pt x="35" y="22"/>
                    <a:pt x="38" y="25"/>
                    <a:pt x="42" y="34"/>
                  </a:cubicBezTo>
                  <a:cubicBezTo>
                    <a:pt x="36" y="34"/>
                    <a:pt x="20" y="36"/>
                    <a:pt x="9" y="47"/>
                  </a:cubicBezTo>
                  <a:cubicBezTo>
                    <a:pt x="10" y="41"/>
                    <a:pt x="13" y="35"/>
                    <a:pt x="16" y="30"/>
                  </a:cubicBezTo>
                  <a:close/>
                  <a:moveTo>
                    <a:pt x="25" y="20"/>
                  </a:moveTo>
                  <a:cubicBezTo>
                    <a:pt x="30" y="16"/>
                    <a:pt x="34" y="14"/>
                    <a:pt x="39" y="12"/>
                  </a:cubicBezTo>
                  <a:cubicBezTo>
                    <a:pt x="37" y="13"/>
                    <a:pt x="35" y="15"/>
                    <a:pt x="33" y="17"/>
                  </a:cubicBezTo>
                  <a:cubicBezTo>
                    <a:pt x="32" y="17"/>
                    <a:pt x="29" y="18"/>
                    <a:pt x="25" y="20"/>
                  </a:cubicBezTo>
                  <a:close/>
                  <a:moveTo>
                    <a:pt x="8" y="54"/>
                  </a:moveTo>
                  <a:cubicBezTo>
                    <a:pt x="18" y="39"/>
                    <a:pt x="39" y="38"/>
                    <a:pt x="43" y="38"/>
                  </a:cubicBezTo>
                  <a:cubicBezTo>
                    <a:pt x="44" y="42"/>
                    <a:pt x="45" y="46"/>
                    <a:pt x="45" y="51"/>
                  </a:cubicBezTo>
                  <a:cubicBezTo>
                    <a:pt x="42" y="52"/>
                    <a:pt x="23" y="60"/>
                    <a:pt x="10" y="74"/>
                  </a:cubicBezTo>
                  <a:cubicBezTo>
                    <a:pt x="9" y="69"/>
                    <a:pt x="8" y="64"/>
                    <a:pt x="8" y="58"/>
                  </a:cubicBezTo>
                  <a:cubicBezTo>
                    <a:pt x="8" y="57"/>
                    <a:pt x="8" y="56"/>
                    <a:pt x="8" y="54"/>
                  </a:cubicBezTo>
                  <a:close/>
                  <a:moveTo>
                    <a:pt x="12" y="79"/>
                  </a:moveTo>
                  <a:cubicBezTo>
                    <a:pt x="23" y="65"/>
                    <a:pt x="41" y="57"/>
                    <a:pt x="46" y="55"/>
                  </a:cubicBezTo>
                  <a:cubicBezTo>
                    <a:pt x="46" y="61"/>
                    <a:pt x="47" y="69"/>
                    <a:pt x="46" y="78"/>
                  </a:cubicBezTo>
                  <a:cubicBezTo>
                    <a:pt x="42" y="79"/>
                    <a:pt x="30" y="82"/>
                    <a:pt x="21" y="92"/>
                  </a:cubicBezTo>
                  <a:cubicBezTo>
                    <a:pt x="17" y="88"/>
                    <a:pt x="14" y="83"/>
                    <a:pt x="12" y="79"/>
                  </a:cubicBezTo>
                  <a:close/>
                  <a:moveTo>
                    <a:pt x="24" y="95"/>
                  </a:moveTo>
                  <a:cubicBezTo>
                    <a:pt x="25" y="93"/>
                    <a:pt x="27" y="92"/>
                    <a:pt x="28" y="91"/>
                  </a:cubicBezTo>
                  <a:cubicBezTo>
                    <a:pt x="30" y="92"/>
                    <a:pt x="45" y="104"/>
                    <a:pt x="67" y="104"/>
                  </a:cubicBezTo>
                  <a:cubicBezTo>
                    <a:pt x="71" y="104"/>
                    <a:pt x="75" y="104"/>
                    <a:pt x="80" y="103"/>
                  </a:cubicBezTo>
                  <a:cubicBezTo>
                    <a:pt x="73" y="106"/>
                    <a:pt x="66" y="108"/>
                    <a:pt x="58" y="108"/>
                  </a:cubicBezTo>
                  <a:cubicBezTo>
                    <a:pt x="45" y="108"/>
                    <a:pt x="33" y="103"/>
                    <a:pt x="24" y="95"/>
                  </a:cubicBezTo>
                  <a:close/>
                  <a:moveTo>
                    <a:pt x="92" y="94"/>
                  </a:moveTo>
                  <a:cubicBezTo>
                    <a:pt x="62" y="109"/>
                    <a:pt x="37" y="92"/>
                    <a:pt x="32" y="88"/>
                  </a:cubicBezTo>
                  <a:cubicBezTo>
                    <a:pt x="39" y="84"/>
                    <a:pt x="46" y="82"/>
                    <a:pt x="48" y="81"/>
                  </a:cubicBezTo>
                  <a:cubicBezTo>
                    <a:pt x="71" y="96"/>
                    <a:pt x="91" y="88"/>
                    <a:pt x="101" y="82"/>
                  </a:cubicBezTo>
                  <a:cubicBezTo>
                    <a:pt x="99" y="86"/>
                    <a:pt x="96" y="90"/>
                    <a:pt x="92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21875" y="2585441"/>
              <a:ext cx="211253" cy="211253"/>
            </a:xfrm>
            <a:custGeom>
              <a:avLst/>
              <a:gdLst>
                <a:gd name="T0" fmla="*/ 58 w 115"/>
                <a:gd name="T1" fmla="*/ 0 h 115"/>
                <a:gd name="T2" fmla="*/ 0 w 115"/>
                <a:gd name="T3" fmla="*/ 57 h 115"/>
                <a:gd name="T4" fmla="*/ 58 w 115"/>
                <a:gd name="T5" fmla="*/ 115 h 115"/>
                <a:gd name="T6" fmla="*/ 115 w 115"/>
                <a:gd name="T7" fmla="*/ 57 h 115"/>
                <a:gd name="T8" fmla="*/ 58 w 115"/>
                <a:gd name="T9" fmla="*/ 0 h 115"/>
                <a:gd name="T10" fmla="*/ 103 w 115"/>
                <a:gd name="T11" fmla="*/ 38 h 115"/>
                <a:gd name="T12" fmla="*/ 39 w 115"/>
                <a:gd name="T13" fmla="*/ 27 h 115"/>
                <a:gd name="T14" fmla="*/ 29 w 115"/>
                <a:gd name="T15" fmla="*/ 31 h 115"/>
                <a:gd name="T16" fmla="*/ 30 w 115"/>
                <a:gd name="T17" fmla="*/ 27 h 115"/>
                <a:gd name="T18" fmla="*/ 68 w 115"/>
                <a:gd name="T19" fmla="*/ 9 h 115"/>
                <a:gd name="T20" fmla="*/ 103 w 115"/>
                <a:gd name="T21" fmla="*/ 38 h 115"/>
                <a:gd name="T22" fmla="*/ 62 w 115"/>
                <a:gd name="T23" fmla="*/ 8 h 115"/>
                <a:gd name="T24" fmla="*/ 30 w 115"/>
                <a:gd name="T25" fmla="*/ 22 h 115"/>
                <a:gd name="T26" fmla="*/ 32 w 115"/>
                <a:gd name="T27" fmla="*/ 15 h 115"/>
                <a:gd name="T28" fmla="*/ 32 w 115"/>
                <a:gd name="T29" fmla="*/ 15 h 115"/>
                <a:gd name="T30" fmla="*/ 58 w 115"/>
                <a:gd name="T31" fmla="*/ 7 h 115"/>
                <a:gd name="T32" fmla="*/ 62 w 115"/>
                <a:gd name="T33" fmla="*/ 8 h 115"/>
                <a:gd name="T34" fmla="*/ 26 w 115"/>
                <a:gd name="T35" fmla="*/ 18 h 115"/>
                <a:gd name="T36" fmla="*/ 25 w 115"/>
                <a:gd name="T37" fmla="*/ 23 h 115"/>
                <a:gd name="T38" fmla="*/ 21 w 115"/>
                <a:gd name="T39" fmla="*/ 24 h 115"/>
                <a:gd name="T40" fmla="*/ 26 w 115"/>
                <a:gd name="T41" fmla="*/ 18 h 115"/>
                <a:gd name="T42" fmla="*/ 17 w 115"/>
                <a:gd name="T43" fmla="*/ 28 h 115"/>
                <a:gd name="T44" fmla="*/ 25 w 115"/>
                <a:gd name="T45" fmla="*/ 28 h 115"/>
                <a:gd name="T46" fmla="*/ 25 w 115"/>
                <a:gd name="T47" fmla="*/ 34 h 115"/>
                <a:gd name="T48" fmla="*/ 9 w 115"/>
                <a:gd name="T49" fmla="*/ 47 h 115"/>
                <a:gd name="T50" fmla="*/ 17 w 115"/>
                <a:gd name="T51" fmla="*/ 28 h 115"/>
                <a:gd name="T52" fmla="*/ 8 w 115"/>
                <a:gd name="T53" fmla="*/ 55 h 115"/>
                <a:gd name="T54" fmla="*/ 25 w 115"/>
                <a:gd name="T55" fmla="*/ 39 h 115"/>
                <a:gd name="T56" fmla="*/ 25 w 115"/>
                <a:gd name="T57" fmla="*/ 48 h 115"/>
                <a:gd name="T58" fmla="*/ 25 w 115"/>
                <a:gd name="T59" fmla="*/ 49 h 115"/>
                <a:gd name="T60" fmla="*/ 21 w 115"/>
                <a:gd name="T61" fmla="*/ 53 h 115"/>
                <a:gd name="T62" fmla="*/ 14 w 115"/>
                <a:gd name="T63" fmla="*/ 82 h 115"/>
                <a:gd name="T64" fmla="*/ 8 w 115"/>
                <a:gd name="T65" fmla="*/ 57 h 115"/>
                <a:gd name="T66" fmla="*/ 8 w 115"/>
                <a:gd name="T67" fmla="*/ 55 h 115"/>
                <a:gd name="T68" fmla="*/ 19 w 115"/>
                <a:gd name="T69" fmla="*/ 89 h 115"/>
                <a:gd name="T70" fmla="*/ 25 w 115"/>
                <a:gd name="T71" fmla="*/ 56 h 115"/>
                <a:gd name="T72" fmla="*/ 26 w 115"/>
                <a:gd name="T73" fmla="*/ 54 h 115"/>
                <a:gd name="T74" fmla="*/ 60 w 115"/>
                <a:gd name="T75" fmla="*/ 107 h 115"/>
                <a:gd name="T76" fmla="*/ 58 w 115"/>
                <a:gd name="T77" fmla="*/ 107 h 115"/>
                <a:gd name="T78" fmla="*/ 19 w 115"/>
                <a:gd name="T79" fmla="*/ 89 h 115"/>
                <a:gd name="T80" fmla="*/ 66 w 115"/>
                <a:gd name="T81" fmla="*/ 106 h 115"/>
                <a:gd name="T82" fmla="*/ 30 w 115"/>
                <a:gd name="T83" fmla="*/ 52 h 115"/>
                <a:gd name="T84" fmla="*/ 33 w 115"/>
                <a:gd name="T85" fmla="*/ 51 h 115"/>
                <a:gd name="T86" fmla="*/ 99 w 115"/>
                <a:gd name="T87" fmla="*/ 85 h 115"/>
                <a:gd name="T88" fmla="*/ 66 w 115"/>
                <a:gd name="T89" fmla="*/ 106 h 115"/>
                <a:gd name="T90" fmla="*/ 101 w 115"/>
                <a:gd name="T91" fmla="*/ 82 h 115"/>
                <a:gd name="T92" fmla="*/ 33 w 115"/>
                <a:gd name="T93" fmla="*/ 46 h 115"/>
                <a:gd name="T94" fmla="*/ 30 w 115"/>
                <a:gd name="T95" fmla="*/ 47 h 115"/>
                <a:gd name="T96" fmla="*/ 29 w 115"/>
                <a:gd name="T97" fmla="*/ 36 h 115"/>
                <a:gd name="T98" fmla="*/ 41 w 115"/>
                <a:gd name="T99" fmla="*/ 32 h 115"/>
                <a:gd name="T100" fmla="*/ 106 w 115"/>
                <a:gd name="T101" fmla="*/ 44 h 115"/>
                <a:gd name="T102" fmla="*/ 107 w 115"/>
                <a:gd name="T103" fmla="*/ 57 h 115"/>
                <a:gd name="T104" fmla="*/ 101 w 115"/>
                <a:gd name="T105" fmla="*/ 8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5" h="115">
                  <a:moveTo>
                    <a:pt x="58" y="0"/>
                  </a:moveTo>
                  <a:cubicBezTo>
                    <a:pt x="26" y="0"/>
                    <a:pt x="0" y="25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89" y="115"/>
                    <a:pt x="115" y="89"/>
                    <a:pt x="115" y="57"/>
                  </a:cubicBezTo>
                  <a:cubicBezTo>
                    <a:pt x="115" y="25"/>
                    <a:pt x="89" y="0"/>
                    <a:pt x="58" y="0"/>
                  </a:cubicBezTo>
                  <a:close/>
                  <a:moveTo>
                    <a:pt x="103" y="38"/>
                  </a:moveTo>
                  <a:cubicBezTo>
                    <a:pt x="80" y="26"/>
                    <a:pt x="58" y="22"/>
                    <a:pt x="39" y="27"/>
                  </a:cubicBezTo>
                  <a:cubicBezTo>
                    <a:pt x="36" y="28"/>
                    <a:pt x="32" y="30"/>
                    <a:pt x="29" y="31"/>
                  </a:cubicBezTo>
                  <a:cubicBezTo>
                    <a:pt x="29" y="30"/>
                    <a:pt x="29" y="28"/>
                    <a:pt x="30" y="27"/>
                  </a:cubicBezTo>
                  <a:cubicBezTo>
                    <a:pt x="39" y="25"/>
                    <a:pt x="53" y="20"/>
                    <a:pt x="68" y="9"/>
                  </a:cubicBezTo>
                  <a:cubicBezTo>
                    <a:pt x="84" y="12"/>
                    <a:pt x="97" y="23"/>
                    <a:pt x="103" y="38"/>
                  </a:cubicBezTo>
                  <a:close/>
                  <a:moveTo>
                    <a:pt x="62" y="8"/>
                  </a:moveTo>
                  <a:cubicBezTo>
                    <a:pt x="50" y="16"/>
                    <a:pt x="39" y="20"/>
                    <a:pt x="30" y="22"/>
                  </a:cubicBezTo>
                  <a:cubicBezTo>
                    <a:pt x="31" y="17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9" y="10"/>
                    <a:pt x="48" y="7"/>
                    <a:pt x="58" y="7"/>
                  </a:cubicBezTo>
                  <a:cubicBezTo>
                    <a:pt x="59" y="7"/>
                    <a:pt x="61" y="7"/>
                    <a:pt x="62" y="8"/>
                  </a:cubicBezTo>
                  <a:close/>
                  <a:moveTo>
                    <a:pt x="26" y="18"/>
                  </a:moveTo>
                  <a:cubicBezTo>
                    <a:pt x="26" y="20"/>
                    <a:pt x="26" y="21"/>
                    <a:pt x="25" y="23"/>
                  </a:cubicBezTo>
                  <a:cubicBezTo>
                    <a:pt x="24" y="23"/>
                    <a:pt x="22" y="24"/>
                    <a:pt x="21" y="24"/>
                  </a:cubicBezTo>
                  <a:cubicBezTo>
                    <a:pt x="22" y="22"/>
                    <a:pt x="24" y="20"/>
                    <a:pt x="26" y="18"/>
                  </a:cubicBezTo>
                  <a:close/>
                  <a:moveTo>
                    <a:pt x="17" y="28"/>
                  </a:moveTo>
                  <a:cubicBezTo>
                    <a:pt x="19" y="28"/>
                    <a:pt x="21" y="28"/>
                    <a:pt x="25" y="28"/>
                  </a:cubicBezTo>
                  <a:cubicBezTo>
                    <a:pt x="25" y="30"/>
                    <a:pt x="25" y="32"/>
                    <a:pt x="25" y="34"/>
                  </a:cubicBezTo>
                  <a:cubicBezTo>
                    <a:pt x="17" y="38"/>
                    <a:pt x="12" y="43"/>
                    <a:pt x="9" y="47"/>
                  </a:cubicBezTo>
                  <a:cubicBezTo>
                    <a:pt x="10" y="40"/>
                    <a:pt x="13" y="34"/>
                    <a:pt x="17" y="28"/>
                  </a:cubicBezTo>
                  <a:close/>
                  <a:moveTo>
                    <a:pt x="8" y="55"/>
                  </a:moveTo>
                  <a:cubicBezTo>
                    <a:pt x="9" y="53"/>
                    <a:pt x="14" y="45"/>
                    <a:pt x="25" y="39"/>
                  </a:cubicBezTo>
                  <a:cubicBezTo>
                    <a:pt x="25" y="42"/>
                    <a:pt x="25" y="45"/>
                    <a:pt x="25" y="48"/>
                  </a:cubicBezTo>
                  <a:cubicBezTo>
                    <a:pt x="25" y="48"/>
                    <a:pt x="25" y="48"/>
                    <a:pt x="25" y="49"/>
                  </a:cubicBezTo>
                  <a:cubicBezTo>
                    <a:pt x="24" y="50"/>
                    <a:pt x="22" y="51"/>
                    <a:pt x="21" y="53"/>
                  </a:cubicBezTo>
                  <a:cubicBezTo>
                    <a:pt x="15" y="60"/>
                    <a:pt x="14" y="73"/>
                    <a:pt x="14" y="82"/>
                  </a:cubicBezTo>
                  <a:cubicBezTo>
                    <a:pt x="10" y="75"/>
                    <a:pt x="8" y="66"/>
                    <a:pt x="8" y="57"/>
                  </a:cubicBezTo>
                  <a:cubicBezTo>
                    <a:pt x="8" y="57"/>
                    <a:pt x="8" y="56"/>
                    <a:pt x="8" y="55"/>
                  </a:cubicBezTo>
                  <a:close/>
                  <a:moveTo>
                    <a:pt x="19" y="89"/>
                  </a:moveTo>
                  <a:cubicBezTo>
                    <a:pt x="18" y="82"/>
                    <a:pt x="18" y="64"/>
                    <a:pt x="25" y="56"/>
                  </a:cubicBezTo>
                  <a:cubicBezTo>
                    <a:pt x="25" y="55"/>
                    <a:pt x="26" y="54"/>
                    <a:pt x="26" y="54"/>
                  </a:cubicBezTo>
                  <a:cubicBezTo>
                    <a:pt x="29" y="70"/>
                    <a:pt x="38" y="90"/>
                    <a:pt x="60" y="107"/>
                  </a:cubicBezTo>
                  <a:cubicBezTo>
                    <a:pt x="59" y="107"/>
                    <a:pt x="58" y="107"/>
                    <a:pt x="58" y="107"/>
                  </a:cubicBezTo>
                  <a:cubicBezTo>
                    <a:pt x="42" y="107"/>
                    <a:pt x="28" y="100"/>
                    <a:pt x="19" y="89"/>
                  </a:cubicBezTo>
                  <a:close/>
                  <a:moveTo>
                    <a:pt x="66" y="106"/>
                  </a:moveTo>
                  <a:cubicBezTo>
                    <a:pt x="46" y="92"/>
                    <a:pt x="34" y="73"/>
                    <a:pt x="30" y="52"/>
                  </a:cubicBezTo>
                  <a:cubicBezTo>
                    <a:pt x="31" y="51"/>
                    <a:pt x="32" y="51"/>
                    <a:pt x="33" y="51"/>
                  </a:cubicBezTo>
                  <a:cubicBezTo>
                    <a:pt x="55" y="49"/>
                    <a:pt x="87" y="75"/>
                    <a:pt x="99" y="85"/>
                  </a:cubicBezTo>
                  <a:cubicBezTo>
                    <a:pt x="91" y="96"/>
                    <a:pt x="80" y="104"/>
                    <a:pt x="66" y="106"/>
                  </a:cubicBezTo>
                  <a:close/>
                  <a:moveTo>
                    <a:pt x="101" y="82"/>
                  </a:moveTo>
                  <a:cubicBezTo>
                    <a:pt x="86" y="69"/>
                    <a:pt x="55" y="44"/>
                    <a:pt x="33" y="46"/>
                  </a:cubicBezTo>
                  <a:cubicBezTo>
                    <a:pt x="32" y="47"/>
                    <a:pt x="31" y="47"/>
                    <a:pt x="30" y="47"/>
                  </a:cubicBezTo>
                  <a:cubicBezTo>
                    <a:pt x="29" y="43"/>
                    <a:pt x="29" y="40"/>
                    <a:pt x="29" y="36"/>
                  </a:cubicBezTo>
                  <a:cubicBezTo>
                    <a:pt x="32" y="34"/>
                    <a:pt x="36" y="33"/>
                    <a:pt x="41" y="32"/>
                  </a:cubicBezTo>
                  <a:cubicBezTo>
                    <a:pt x="59" y="26"/>
                    <a:pt x="81" y="31"/>
                    <a:pt x="106" y="44"/>
                  </a:cubicBezTo>
                  <a:cubicBezTo>
                    <a:pt x="107" y="48"/>
                    <a:pt x="107" y="53"/>
                    <a:pt x="107" y="57"/>
                  </a:cubicBezTo>
                  <a:cubicBezTo>
                    <a:pt x="107" y="66"/>
                    <a:pt x="105" y="74"/>
                    <a:pt x="101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53501" y="4374757"/>
              <a:ext cx="314768" cy="519683"/>
            </a:xfrm>
            <a:custGeom>
              <a:avLst/>
              <a:gdLst>
                <a:gd name="T0" fmla="*/ 166 w 171"/>
                <a:gd name="T1" fmla="*/ 168 h 284"/>
                <a:gd name="T2" fmla="*/ 166 w 171"/>
                <a:gd name="T3" fmla="*/ 167 h 284"/>
                <a:gd name="T4" fmla="*/ 166 w 171"/>
                <a:gd name="T5" fmla="*/ 80 h 284"/>
                <a:gd name="T6" fmla="*/ 86 w 171"/>
                <a:gd name="T7" fmla="*/ 0 h 284"/>
                <a:gd name="T8" fmla="*/ 6 w 171"/>
                <a:gd name="T9" fmla="*/ 80 h 284"/>
                <a:gd name="T10" fmla="*/ 6 w 171"/>
                <a:gd name="T11" fmla="*/ 167 h 284"/>
                <a:gd name="T12" fmla="*/ 5 w 171"/>
                <a:gd name="T13" fmla="*/ 168 h 284"/>
                <a:gd name="T14" fmla="*/ 3 w 171"/>
                <a:gd name="T15" fmla="*/ 179 h 284"/>
                <a:gd name="T16" fmla="*/ 14 w 171"/>
                <a:gd name="T17" fmla="*/ 182 h 284"/>
                <a:gd name="T18" fmla="*/ 50 w 171"/>
                <a:gd name="T19" fmla="*/ 158 h 284"/>
                <a:gd name="T20" fmla="*/ 52 w 171"/>
                <a:gd name="T21" fmla="*/ 157 h 284"/>
                <a:gd name="T22" fmla="*/ 55 w 171"/>
                <a:gd name="T23" fmla="*/ 153 h 284"/>
                <a:gd name="T24" fmla="*/ 61 w 171"/>
                <a:gd name="T25" fmla="*/ 136 h 284"/>
                <a:gd name="T26" fmla="*/ 61 w 171"/>
                <a:gd name="T27" fmla="*/ 164 h 284"/>
                <a:gd name="T28" fmla="*/ 61 w 171"/>
                <a:gd name="T29" fmla="*/ 180 h 284"/>
                <a:gd name="T30" fmla="*/ 61 w 171"/>
                <a:gd name="T31" fmla="*/ 274 h 284"/>
                <a:gd name="T32" fmla="*/ 71 w 171"/>
                <a:gd name="T33" fmla="*/ 284 h 284"/>
                <a:gd name="T34" fmla="*/ 81 w 171"/>
                <a:gd name="T35" fmla="*/ 274 h 284"/>
                <a:gd name="T36" fmla="*/ 81 w 171"/>
                <a:gd name="T37" fmla="*/ 185 h 284"/>
                <a:gd name="T38" fmla="*/ 89 w 171"/>
                <a:gd name="T39" fmla="*/ 185 h 284"/>
                <a:gd name="T40" fmla="*/ 89 w 171"/>
                <a:gd name="T41" fmla="*/ 274 h 284"/>
                <a:gd name="T42" fmla="*/ 100 w 171"/>
                <a:gd name="T43" fmla="*/ 284 h 284"/>
                <a:gd name="T44" fmla="*/ 110 w 171"/>
                <a:gd name="T45" fmla="*/ 274 h 284"/>
                <a:gd name="T46" fmla="*/ 110 w 171"/>
                <a:gd name="T47" fmla="*/ 180 h 284"/>
                <a:gd name="T48" fmla="*/ 110 w 171"/>
                <a:gd name="T49" fmla="*/ 164 h 284"/>
                <a:gd name="T50" fmla="*/ 110 w 171"/>
                <a:gd name="T51" fmla="*/ 133 h 284"/>
                <a:gd name="T52" fmla="*/ 117 w 171"/>
                <a:gd name="T53" fmla="*/ 153 h 284"/>
                <a:gd name="T54" fmla="*/ 119 w 171"/>
                <a:gd name="T55" fmla="*/ 157 h 284"/>
                <a:gd name="T56" fmla="*/ 121 w 171"/>
                <a:gd name="T57" fmla="*/ 158 h 284"/>
                <a:gd name="T58" fmla="*/ 158 w 171"/>
                <a:gd name="T59" fmla="*/ 182 h 284"/>
                <a:gd name="T60" fmla="*/ 169 w 171"/>
                <a:gd name="T61" fmla="*/ 179 h 284"/>
                <a:gd name="T62" fmla="*/ 166 w 171"/>
                <a:gd name="T63" fmla="*/ 168 h 284"/>
                <a:gd name="T64" fmla="*/ 157 w 171"/>
                <a:gd name="T65" fmla="*/ 162 h 284"/>
                <a:gd name="T66" fmla="*/ 131 w 171"/>
                <a:gd name="T67" fmla="*/ 145 h 284"/>
                <a:gd name="T68" fmla="*/ 114 w 171"/>
                <a:gd name="T69" fmla="*/ 91 h 284"/>
                <a:gd name="T70" fmla="*/ 105 w 171"/>
                <a:gd name="T71" fmla="*/ 85 h 284"/>
                <a:gd name="T72" fmla="*/ 67 w 171"/>
                <a:gd name="T73" fmla="*/ 85 h 284"/>
                <a:gd name="T74" fmla="*/ 64 w 171"/>
                <a:gd name="T75" fmla="*/ 85 h 284"/>
                <a:gd name="T76" fmla="*/ 64 w 171"/>
                <a:gd name="T77" fmla="*/ 85 h 284"/>
                <a:gd name="T78" fmla="*/ 58 w 171"/>
                <a:gd name="T79" fmla="*/ 91 h 284"/>
                <a:gd name="T80" fmla="*/ 40 w 171"/>
                <a:gd name="T81" fmla="*/ 145 h 284"/>
                <a:gd name="T82" fmla="*/ 14 w 171"/>
                <a:gd name="T83" fmla="*/ 162 h 284"/>
                <a:gd name="T84" fmla="*/ 14 w 171"/>
                <a:gd name="T85" fmla="*/ 80 h 284"/>
                <a:gd name="T86" fmla="*/ 86 w 171"/>
                <a:gd name="T87" fmla="*/ 9 h 284"/>
                <a:gd name="T88" fmla="*/ 157 w 171"/>
                <a:gd name="T89" fmla="*/ 80 h 284"/>
                <a:gd name="T90" fmla="*/ 157 w 171"/>
                <a:gd name="T91" fmla="*/ 1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1" h="284">
                  <a:moveTo>
                    <a:pt x="166" y="168"/>
                  </a:moveTo>
                  <a:cubicBezTo>
                    <a:pt x="166" y="167"/>
                    <a:pt x="166" y="167"/>
                    <a:pt x="166" y="167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36"/>
                    <a:pt x="130" y="0"/>
                    <a:pt x="86" y="0"/>
                  </a:cubicBezTo>
                  <a:cubicBezTo>
                    <a:pt x="42" y="0"/>
                    <a:pt x="6" y="36"/>
                    <a:pt x="6" y="80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1" y="170"/>
                    <a:pt x="0" y="175"/>
                    <a:pt x="3" y="179"/>
                  </a:cubicBezTo>
                  <a:cubicBezTo>
                    <a:pt x="5" y="183"/>
                    <a:pt x="10" y="184"/>
                    <a:pt x="14" y="182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8"/>
                    <a:pt x="52" y="157"/>
                    <a:pt x="52" y="157"/>
                  </a:cubicBezTo>
                  <a:cubicBezTo>
                    <a:pt x="54" y="156"/>
                    <a:pt x="55" y="154"/>
                    <a:pt x="55" y="153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274"/>
                    <a:pt x="61" y="274"/>
                    <a:pt x="61" y="274"/>
                  </a:cubicBezTo>
                  <a:cubicBezTo>
                    <a:pt x="61" y="280"/>
                    <a:pt x="65" y="284"/>
                    <a:pt x="71" y="284"/>
                  </a:cubicBezTo>
                  <a:cubicBezTo>
                    <a:pt x="77" y="284"/>
                    <a:pt x="81" y="280"/>
                    <a:pt x="81" y="274"/>
                  </a:cubicBezTo>
                  <a:cubicBezTo>
                    <a:pt x="81" y="185"/>
                    <a:pt x="81" y="185"/>
                    <a:pt x="81" y="185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89" y="274"/>
                    <a:pt x="89" y="274"/>
                    <a:pt x="89" y="274"/>
                  </a:cubicBezTo>
                  <a:cubicBezTo>
                    <a:pt x="89" y="280"/>
                    <a:pt x="94" y="284"/>
                    <a:pt x="100" y="284"/>
                  </a:cubicBezTo>
                  <a:cubicBezTo>
                    <a:pt x="106" y="284"/>
                    <a:pt x="110" y="280"/>
                    <a:pt x="110" y="2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4"/>
                    <a:pt x="118" y="156"/>
                    <a:pt x="119" y="157"/>
                  </a:cubicBezTo>
                  <a:cubicBezTo>
                    <a:pt x="120" y="157"/>
                    <a:pt x="121" y="158"/>
                    <a:pt x="121" y="158"/>
                  </a:cubicBezTo>
                  <a:cubicBezTo>
                    <a:pt x="158" y="182"/>
                    <a:pt x="158" y="182"/>
                    <a:pt x="158" y="182"/>
                  </a:cubicBezTo>
                  <a:cubicBezTo>
                    <a:pt x="162" y="184"/>
                    <a:pt x="167" y="183"/>
                    <a:pt x="169" y="179"/>
                  </a:cubicBezTo>
                  <a:cubicBezTo>
                    <a:pt x="171" y="175"/>
                    <a:pt x="170" y="170"/>
                    <a:pt x="166" y="168"/>
                  </a:cubicBezTo>
                  <a:close/>
                  <a:moveTo>
                    <a:pt x="157" y="162"/>
                  </a:moveTo>
                  <a:cubicBezTo>
                    <a:pt x="131" y="145"/>
                    <a:pt x="131" y="145"/>
                    <a:pt x="131" y="145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2" y="87"/>
                    <a:pt x="109" y="85"/>
                    <a:pt x="105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6" y="85"/>
                    <a:pt x="65" y="85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1" y="86"/>
                    <a:pt x="59" y="88"/>
                    <a:pt x="58" y="91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41"/>
                    <a:pt x="46" y="9"/>
                    <a:pt x="86" y="9"/>
                  </a:cubicBezTo>
                  <a:cubicBezTo>
                    <a:pt x="125" y="9"/>
                    <a:pt x="157" y="41"/>
                    <a:pt x="157" y="80"/>
                  </a:cubicBezTo>
                  <a:lnTo>
                    <a:pt x="157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76028" y="4455033"/>
              <a:ext cx="67601" cy="676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47123" y="5574676"/>
              <a:ext cx="202803" cy="338005"/>
            </a:xfrm>
            <a:custGeom>
              <a:avLst/>
              <a:gdLst>
                <a:gd name="T0" fmla="*/ 107 w 111"/>
                <a:gd name="T1" fmla="*/ 108 h 184"/>
                <a:gd name="T2" fmla="*/ 107 w 111"/>
                <a:gd name="T3" fmla="*/ 108 h 184"/>
                <a:gd name="T4" fmla="*/ 107 w 111"/>
                <a:gd name="T5" fmla="*/ 52 h 184"/>
                <a:gd name="T6" fmla="*/ 55 w 111"/>
                <a:gd name="T7" fmla="*/ 0 h 184"/>
                <a:gd name="T8" fmla="*/ 4 w 111"/>
                <a:gd name="T9" fmla="*/ 52 h 184"/>
                <a:gd name="T10" fmla="*/ 4 w 111"/>
                <a:gd name="T11" fmla="*/ 108 h 184"/>
                <a:gd name="T12" fmla="*/ 3 w 111"/>
                <a:gd name="T13" fmla="*/ 108 h 184"/>
                <a:gd name="T14" fmla="*/ 2 w 111"/>
                <a:gd name="T15" fmla="*/ 116 h 184"/>
                <a:gd name="T16" fmla="*/ 9 w 111"/>
                <a:gd name="T17" fmla="*/ 117 h 184"/>
                <a:gd name="T18" fmla="*/ 32 w 111"/>
                <a:gd name="T19" fmla="*/ 102 h 184"/>
                <a:gd name="T20" fmla="*/ 34 w 111"/>
                <a:gd name="T21" fmla="*/ 101 h 184"/>
                <a:gd name="T22" fmla="*/ 36 w 111"/>
                <a:gd name="T23" fmla="*/ 99 h 184"/>
                <a:gd name="T24" fmla="*/ 39 w 111"/>
                <a:gd name="T25" fmla="*/ 88 h 184"/>
                <a:gd name="T26" fmla="*/ 39 w 111"/>
                <a:gd name="T27" fmla="*/ 106 h 184"/>
                <a:gd name="T28" fmla="*/ 39 w 111"/>
                <a:gd name="T29" fmla="*/ 117 h 184"/>
                <a:gd name="T30" fmla="*/ 39 w 111"/>
                <a:gd name="T31" fmla="*/ 177 h 184"/>
                <a:gd name="T32" fmla="*/ 46 w 111"/>
                <a:gd name="T33" fmla="*/ 184 h 184"/>
                <a:gd name="T34" fmla="*/ 52 w 111"/>
                <a:gd name="T35" fmla="*/ 177 h 184"/>
                <a:gd name="T36" fmla="*/ 52 w 111"/>
                <a:gd name="T37" fmla="*/ 119 h 184"/>
                <a:gd name="T38" fmla="*/ 58 w 111"/>
                <a:gd name="T39" fmla="*/ 119 h 184"/>
                <a:gd name="T40" fmla="*/ 58 w 111"/>
                <a:gd name="T41" fmla="*/ 177 h 184"/>
                <a:gd name="T42" fmla="*/ 64 w 111"/>
                <a:gd name="T43" fmla="*/ 184 h 184"/>
                <a:gd name="T44" fmla="*/ 71 w 111"/>
                <a:gd name="T45" fmla="*/ 177 h 184"/>
                <a:gd name="T46" fmla="*/ 71 w 111"/>
                <a:gd name="T47" fmla="*/ 117 h 184"/>
                <a:gd name="T48" fmla="*/ 71 w 111"/>
                <a:gd name="T49" fmla="*/ 106 h 184"/>
                <a:gd name="T50" fmla="*/ 71 w 111"/>
                <a:gd name="T51" fmla="*/ 86 h 184"/>
                <a:gd name="T52" fmla="*/ 75 w 111"/>
                <a:gd name="T53" fmla="*/ 99 h 184"/>
                <a:gd name="T54" fmla="*/ 77 w 111"/>
                <a:gd name="T55" fmla="*/ 101 h 184"/>
                <a:gd name="T56" fmla="*/ 78 w 111"/>
                <a:gd name="T57" fmla="*/ 102 h 184"/>
                <a:gd name="T58" fmla="*/ 102 w 111"/>
                <a:gd name="T59" fmla="*/ 117 h 184"/>
                <a:gd name="T60" fmla="*/ 109 w 111"/>
                <a:gd name="T61" fmla="*/ 116 h 184"/>
                <a:gd name="T62" fmla="*/ 107 w 111"/>
                <a:gd name="T63" fmla="*/ 108 h 184"/>
                <a:gd name="T64" fmla="*/ 101 w 111"/>
                <a:gd name="T65" fmla="*/ 105 h 184"/>
                <a:gd name="T66" fmla="*/ 85 w 111"/>
                <a:gd name="T67" fmla="*/ 94 h 184"/>
                <a:gd name="T68" fmla="*/ 73 w 111"/>
                <a:gd name="T69" fmla="*/ 59 h 184"/>
                <a:gd name="T70" fmla="*/ 68 w 111"/>
                <a:gd name="T71" fmla="*/ 55 h 184"/>
                <a:gd name="T72" fmla="*/ 43 w 111"/>
                <a:gd name="T73" fmla="*/ 55 h 184"/>
                <a:gd name="T74" fmla="*/ 41 w 111"/>
                <a:gd name="T75" fmla="*/ 55 h 184"/>
                <a:gd name="T76" fmla="*/ 41 w 111"/>
                <a:gd name="T77" fmla="*/ 55 h 184"/>
                <a:gd name="T78" fmla="*/ 37 w 111"/>
                <a:gd name="T79" fmla="*/ 59 h 184"/>
                <a:gd name="T80" fmla="*/ 26 w 111"/>
                <a:gd name="T81" fmla="*/ 94 h 184"/>
                <a:gd name="T82" fmla="*/ 9 w 111"/>
                <a:gd name="T83" fmla="*/ 105 h 184"/>
                <a:gd name="T84" fmla="*/ 9 w 111"/>
                <a:gd name="T85" fmla="*/ 52 h 184"/>
                <a:gd name="T86" fmla="*/ 55 w 111"/>
                <a:gd name="T87" fmla="*/ 6 h 184"/>
                <a:gd name="T88" fmla="*/ 101 w 111"/>
                <a:gd name="T89" fmla="*/ 52 h 184"/>
                <a:gd name="T90" fmla="*/ 101 w 111"/>
                <a:gd name="T91" fmla="*/ 10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1" h="184">
                  <a:moveTo>
                    <a:pt x="107" y="108"/>
                  </a:moveTo>
                  <a:cubicBezTo>
                    <a:pt x="107" y="108"/>
                    <a:pt x="107" y="108"/>
                    <a:pt x="107" y="108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23"/>
                    <a:pt x="84" y="0"/>
                    <a:pt x="55" y="0"/>
                  </a:cubicBezTo>
                  <a:cubicBezTo>
                    <a:pt x="27" y="0"/>
                    <a:pt x="4" y="23"/>
                    <a:pt x="4" y="5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1" y="110"/>
                    <a:pt x="0" y="113"/>
                    <a:pt x="2" y="116"/>
                  </a:cubicBezTo>
                  <a:cubicBezTo>
                    <a:pt x="3" y="118"/>
                    <a:pt x="6" y="119"/>
                    <a:pt x="9" y="117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3" y="102"/>
                    <a:pt x="33" y="102"/>
                    <a:pt x="34" y="101"/>
                  </a:cubicBezTo>
                  <a:cubicBezTo>
                    <a:pt x="35" y="101"/>
                    <a:pt x="35" y="100"/>
                    <a:pt x="36" y="9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9" y="181"/>
                    <a:pt x="42" y="184"/>
                    <a:pt x="46" y="184"/>
                  </a:cubicBezTo>
                  <a:cubicBezTo>
                    <a:pt x="50" y="184"/>
                    <a:pt x="52" y="181"/>
                    <a:pt x="52" y="177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8" y="181"/>
                    <a:pt x="61" y="184"/>
                    <a:pt x="64" y="184"/>
                  </a:cubicBezTo>
                  <a:cubicBezTo>
                    <a:pt x="68" y="184"/>
                    <a:pt x="71" y="181"/>
                    <a:pt x="71" y="177"/>
                  </a:cubicBezTo>
                  <a:cubicBezTo>
                    <a:pt x="71" y="117"/>
                    <a:pt x="71" y="117"/>
                    <a:pt x="71" y="11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100"/>
                    <a:pt x="76" y="101"/>
                    <a:pt x="77" y="101"/>
                  </a:cubicBezTo>
                  <a:cubicBezTo>
                    <a:pt x="77" y="102"/>
                    <a:pt x="78" y="102"/>
                    <a:pt x="78" y="102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104" y="119"/>
                    <a:pt x="108" y="118"/>
                    <a:pt x="109" y="116"/>
                  </a:cubicBezTo>
                  <a:cubicBezTo>
                    <a:pt x="111" y="113"/>
                    <a:pt x="110" y="110"/>
                    <a:pt x="107" y="108"/>
                  </a:cubicBezTo>
                  <a:close/>
                  <a:moveTo>
                    <a:pt x="101" y="105"/>
                  </a:moveTo>
                  <a:cubicBezTo>
                    <a:pt x="85" y="94"/>
                    <a:pt x="85" y="94"/>
                    <a:pt x="85" y="94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6"/>
                    <a:pt x="70" y="55"/>
                    <a:pt x="68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39" y="56"/>
                    <a:pt x="38" y="57"/>
                    <a:pt x="37" y="59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26"/>
                    <a:pt x="30" y="6"/>
                    <a:pt x="55" y="6"/>
                  </a:cubicBezTo>
                  <a:cubicBezTo>
                    <a:pt x="81" y="6"/>
                    <a:pt x="101" y="26"/>
                    <a:pt x="101" y="52"/>
                  </a:cubicBezTo>
                  <a:lnTo>
                    <a:pt x="101" y="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286" y="5627488"/>
              <a:ext cx="44364" cy="44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95103" y="4102240"/>
              <a:ext cx="67601" cy="65488"/>
            </a:xfrm>
            <a:custGeom>
              <a:avLst/>
              <a:gdLst>
                <a:gd name="T0" fmla="*/ 23 w 36"/>
                <a:gd name="T1" fmla="*/ 32 h 36"/>
                <a:gd name="T2" fmla="*/ 3 w 36"/>
                <a:gd name="T3" fmla="*/ 23 h 36"/>
                <a:gd name="T4" fmla="*/ 12 w 36"/>
                <a:gd name="T5" fmla="*/ 3 h 36"/>
                <a:gd name="T6" fmla="*/ 33 w 36"/>
                <a:gd name="T7" fmla="*/ 12 h 36"/>
                <a:gd name="T8" fmla="*/ 23 w 36"/>
                <a:gd name="T9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23" y="32"/>
                  </a:moveTo>
                  <a:cubicBezTo>
                    <a:pt x="15" y="36"/>
                    <a:pt x="6" y="31"/>
                    <a:pt x="3" y="23"/>
                  </a:cubicBezTo>
                  <a:cubicBezTo>
                    <a:pt x="0" y="15"/>
                    <a:pt x="4" y="6"/>
                    <a:pt x="12" y="3"/>
                  </a:cubicBezTo>
                  <a:cubicBezTo>
                    <a:pt x="20" y="0"/>
                    <a:pt x="29" y="4"/>
                    <a:pt x="33" y="12"/>
                  </a:cubicBezTo>
                  <a:cubicBezTo>
                    <a:pt x="36" y="20"/>
                    <a:pt x="31" y="29"/>
                    <a:pt x="2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0601" y="4121253"/>
              <a:ext cx="306318" cy="327442"/>
            </a:xfrm>
            <a:custGeom>
              <a:avLst/>
              <a:gdLst>
                <a:gd name="T0" fmla="*/ 25 w 167"/>
                <a:gd name="T1" fmla="*/ 160 h 179"/>
                <a:gd name="T2" fmla="*/ 76 w 167"/>
                <a:gd name="T3" fmla="*/ 97 h 179"/>
                <a:gd name="T4" fmla="*/ 57 w 167"/>
                <a:gd name="T5" fmla="*/ 46 h 179"/>
                <a:gd name="T6" fmla="*/ 10 w 167"/>
                <a:gd name="T7" fmla="*/ 63 h 179"/>
                <a:gd name="T8" fmla="*/ 1 w 167"/>
                <a:gd name="T9" fmla="*/ 59 h 179"/>
                <a:gd name="T10" fmla="*/ 5 w 167"/>
                <a:gd name="T11" fmla="*/ 50 h 179"/>
                <a:gd name="T12" fmla="*/ 56 w 167"/>
                <a:gd name="T13" fmla="*/ 32 h 179"/>
                <a:gd name="T14" fmla="*/ 59 w 167"/>
                <a:gd name="T15" fmla="*/ 31 h 179"/>
                <a:gd name="T16" fmla="*/ 83 w 167"/>
                <a:gd name="T17" fmla="*/ 21 h 179"/>
                <a:gd name="T18" fmla="*/ 88 w 167"/>
                <a:gd name="T19" fmla="*/ 20 h 179"/>
                <a:gd name="T20" fmla="*/ 136 w 167"/>
                <a:gd name="T21" fmla="*/ 1 h 179"/>
                <a:gd name="T22" fmla="*/ 145 w 167"/>
                <a:gd name="T23" fmla="*/ 5 h 179"/>
                <a:gd name="T24" fmla="*/ 141 w 167"/>
                <a:gd name="T25" fmla="*/ 14 h 179"/>
                <a:gd name="T26" fmla="*/ 96 w 167"/>
                <a:gd name="T27" fmla="*/ 31 h 179"/>
                <a:gd name="T28" fmla="*/ 114 w 167"/>
                <a:gd name="T29" fmla="*/ 80 h 179"/>
                <a:gd name="T30" fmla="*/ 136 w 167"/>
                <a:gd name="T31" fmla="*/ 72 h 179"/>
                <a:gd name="T32" fmla="*/ 136 w 167"/>
                <a:gd name="T33" fmla="*/ 72 h 179"/>
                <a:gd name="T34" fmla="*/ 136 w 167"/>
                <a:gd name="T35" fmla="*/ 72 h 179"/>
                <a:gd name="T36" fmla="*/ 147 w 167"/>
                <a:gd name="T37" fmla="*/ 77 h 179"/>
                <a:gd name="T38" fmla="*/ 165 w 167"/>
                <a:gd name="T39" fmla="*/ 125 h 179"/>
                <a:gd name="T40" fmla="*/ 160 w 167"/>
                <a:gd name="T41" fmla="*/ 137 h 179"/>
                <a:gd name="T42" fmla="*/ 149 w 167"/>
                <a:gd name="T43" fmla="*/ 132 h 179"/>
                <a:gd name="T44" fmla="*/ 134 w 167"/>
                <a:gd name="T45" fmla="*/ 91 h 179"/>
                <a:gd name="T46" fmla="*/ 117 w 167"/>
                <a:gd name="T47" fmla="*/ 97 h 179"/>
                <a:gd name="T48" fmla="*/ 93 w 167"/>
                <a:gd name="T49" fmla="*/ 106 h 179"/>
                <a:gd name="T50" fmla="*/ 92 w 167"/>
                <a:gd name="T51" fmla="*/ 106 h 179"/>
                <a:gd name="T52" fmla="*/ 92 w 167"/>
                <a:gd name="T53" fmla="*/ 108 h 179"/>
                <a:gd name="T54" fmla="*/ 31 w 167"/>
                <a:gd name="T55" fmla="*/ 177 h 179"/>
                <a:gd name="T56" fmla="*/ 19 w 167"/>
                <a:gd name="T57" fmla="*/ 172 h 179"/>
                <a:gd name="T58" fmla="*/ 25 w 167"/>
                <a:gd name="T59" fmla="*/ 16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7" h="179">
                  <a:moveTo>
                    <a:pt x="25" y="160"/>
                  </a:moveTo>
                  <a:cubicBezTo>
                    <a:pt x="58" y="148"/>
                    <a:pt x="71" y="120"/>
                    <a:pt x="76" y="97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7" y="65"/>
                    <a:pt x="3" y="63"/>
                    <a:pt x="1" y="59"/>
                  </a:cubicBezTo>
                  <a:cubicBezTo>
                    <a:pt x="0" y="56"/>
                    <a:pt x="2" y="52"/>
                    <a:pt x="5" y="50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40" y="0"/>
                    <a:pt x="143" y="2"/>
                    <a:pt x="145" y="5"/>
                  </a:cubicBezTo>
                  <a:cubicBezTo>
                    <a:pt x="146" y="9"/>
                    <a:pt x="144" y="13"/>
                    <a:pt x="141" y="14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114" y="80"/>
                    <a:pt x="114" y="80"/>
                    <a:pt x="114" y="8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40" y="70"/>
                    <a:pt x="145" y="72"/>
                    <a:pt x="147" y="77"/>
                  </a:cubicBezTo>
                  <a:cubicBezTo>
                    <a:pt x="165" y="125"/>
                    <a:pt x="165" y="125"/>
                    <a:pt x="165" y="125"/>
                  </a:cubicBezTo>
                  <a:cubicBezTo>
                    <a:pt x="167" y="130"/>
                    <a:pt x="164" y="135"/>
                    <a:pt x="160" y="137"/>
                  </a:cubicBezTo>
                  <a:cubicBezTo>
                    <a:pt x="155" y="138"/>
                    <a:pt x="150" y="136"/>
                    <a:pt x="149" y="132"/>
                  </a:cubicBezTo>
                  <a:cubicBezTo>
                    <a:pt x="134" y="91"/>
                    <a:pt x="134" y="91"/>
                    <a:pt x="134" y="91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2" y="107"/>
                    <a:pt x="92" y="108"/>
                    <a:pt x="92" y="108"/>
                  </a:cubicBezTo>
                  <a:cubicBezTo>
                    <a:pt x="82" y="142"/>
                    <a:pt x="61" y="165"/>
                    <a:pt x="31" y="177"/>
                  </a:cubicBezTo>
                  <a:cubicBezTo>
                    <a:pt x="26" y="179"/>
                    <a:pt x="21" y="176"/>
                    <a:pt x="19" y="172"/>
                  </a:cubicBezTo>
                  <a:cubicBezTo>
                    <a:pt x="18" y="167"/>
                    <a:pt x="20" y="162"/>
                    <a:pt x="25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9732" y="4471934"/>
              <a:ext cx="226042" cy="348567"/>
            </a:xfrm>
            <a:custGeom>
              <a:avLst/>
              <a:gdLst>
                <a:gd name="T0" fmla="*/ 4 w 124"/>
                <a:gd name="T1" fmla="*/ 46 h 190"/>
                <a:gd name="T2" fmla="*/ 34 w 124"/>
                <a:gd name="T3" fmla="*/ 16 h 190"/>
                <a:gd name="T4" fmla="*/ 66 w 124"/>
                <a:gd name="T5" fmla="*/ 0 h 190"/>
                <a:gd name="T6" fmla="*/ 75 w 124"/>
                <a:gd name="T7" fmla="*/ 0 h 190"/>
                <a:gd name="T8" fmla="*/ 80 w 124"/>
                <a:gd name="T9" fmla="*/ 4 h 190"/>
                <a:gd name="T10" fmla="*/ 84 w 124"/>
                <a:gd name="T11" fmla="*/ 58 h 190"/>
                <a:gd name="T12" fmla="*/ 85 w 124"/>
                <a:gd name="T13" fmla="*/ 60 h 190"/>
                <a:gd name="T14" fmla="*/ 90 w 124"/>
                <a:gd name="T15" fmla="*/ 127 h 190"/>
                <a:gd name="T16" fmla="*/ 120 w 124"/>
                <a:gd name="T17" fmla="*/ 170 h 190"/>
                <a:gd name="T18" fmla="*/ 121 w 124"/>
                <a:gd name="T19" fmla="*/ 185 h 190"/>
                <a:gd name="T20" fmla="*/ 106 w 124"/>
                <a:gd name="T21" fmla="*/ 186 h 190"/>
                <a:gd name="T22" fmla="*/ 73 w 124"/>
                <a:gd name="T23" fmla="*/ 138 h 190"/>
                <a:gd name="T24" fmla="*/ 71 w 124"/>
                <a:gd name="T25" fmla="*/ 136 h 190"/>
                <a:gd name="T26" fmla="*/ 69 w 124"/>
                <a:gd name="T27" fmla="*/ 130 h 190"/>
                <a:gd name="T28" fmla="*/ 67 w 124"/>
                <a:gd name="T29" fmla="*/ 100 h 190"/>
                <a:gd name="T30" fmla="*/ 57 w 124"/>
                <a:gd name="T31" fmla="*/ 101 h 190"/>
                <a:gd name="T32" fmla="*/ 34 w 124"/>
                <a:gd name="T33" fmla="*/ 123 h 190"/>
                <a:gd name="T34" fmla="*/ 34 w 124"/>
                <a:gd name="T35" fmla="*/ 173 h 190"/>
                <a:gd name="T36" fmla="*/ 27 w 124"/>
                <a:gd name="T37" fmla="*/ 186 h 190"/>
                <a:gd name="T38" fmla="*/ 14 w 124"/>
                <a:gd name="T39" fmla="*/ 178 h 190"/>
                <a:gd name="T40" fmla="*/ 14 w 124"/>
                <a:gd name="T41" fmla="*/ 120 h 190"/>
                <a:gd name="T42" fmla="*/ 14 w 124"/>
                <a:gd name="T43" fmla="*/ 116 h 190"/>
                <a:gd name="T44" fmla="*/ 14 w 124"/>
                <a:gd name="T45" fmla="*/ 116 h 190"/>
                <a:gd name="T46" fmla="*/ 19 w 124"/>
                <a:gd name="T47" fmla="*/ 108 h 190"/>
                <a:gd name="T48" fmla="*/ 37 w 124"/>
                <a:gd name="T49" fmla="*/ 91 h 190"/>
                <a:gd name="T50" fmla="*/ 33 w 124"/>
                <a:gd name="T51" fmla="*/ 40 h 190"/>
                <a:gd name="T52" fmla="*/ 15 w 124"/>
                <a:gd name="T53" fmla="*/ 58 h 190"/>
                <a:gd name="T54" fmla="*/ 3 w 124"/>
                <a:gd name="T55" fmla="*/ 57 h 190"/>
                <a:gd name="T56" fmla="*/ 4 w 124"/>
                <a:gd name="T57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4" h="190">
                  <a:moveTo>
                    <a:pt x="4" y="46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7" y="10"/>
                    <a:pt x="45" y="3"/>
                    <a:pt x="6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0"/>
                    <a:pt x="80" y="1"/>
                    <a:pt x="80" y="4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5" y="58"/>
                    <a:pt x="85" y="59"/>
                    <a:pt x="85" y="60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4" y="174"/>
                    <a:pt x="124" y="181"/>
                    <a:pt x="121" y="185"/>
                  </a:cubicBezTo>
                  <a:cubicBezTo>
                    <a:pt x="117" y="189"/>
                    <a:pt x="110" y="190"/>
                    <a:pt x="106" y="186"/>
                  </a:cubicBezTo>
                  <a:cubicBezTo>
                    <a:pt x="73" y="138"/>
                    <a:pt x="73" y="138"/>
                    <a:pt x="73" y="138"/>
                  </a:cubicBezTo>
                  <a:cubicBezTo>
                    <a:pt x="72" y="137"/>
                    <a:pt x="72" y="137"/>
                    <a:pt x="71" y="136"/>
                  </a:cubicBezTo>
                  <a:cubicBezTo>
                    <a:pt x="70" y="134"/>
                    <a:pt x="69" y="132"/>
                    <a:pt x="69" y="13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6" y="178"/>
                    <a:pt x="32" y="184"/>
                    <a:pt x="27" y="186"/>
                  </a:cubicBezTo>
                  <a:cubicBezTo>
                    <a:pt x="21" y="187"/>
                    <a:pt x="16" y="184"/>
                    <a:pt x="14" y="178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4" y="118"/>
                    <a:pt x="14" y="117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5" y="112"/>
                    <a:pt x="16" y="110"/>
                    <a:pt x="19" y="108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1" y="61"/>
                    <a:pt x="6" y="61"/>
                    <a:pt x="3" y="57"/>
                  </a:cubicBezTo>
                  <a:cubicBezTo>
                    <a:pt x="0" y="54"/>
                    <a:pt x="0" y="49"/>
                    <a:pt x="4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30995" y="4395882"/>
              <a:ext cx="71826" cy="71826"/>
            </a:xfrm>
            <a:custGeom>
              <a:avLst/>
              <a:gdLst>
                <a:gd name="T0" fmla="*/ 21 w 39"/>
                <a:gd name="T1" fmla="*/ 38 h 39"/>
                <a:gd name="T2" fmla="*/ 0 w 39"/>
                <a:gd name="T3" fmla="*/ 21 h 39"/>
                <a:gd name="T4" fmla="*/ 18 w 39"/>
                <a:gd name="T5" fmla="*/ 1 h 39"/>
                <a:gd name="T6" fmla="*/ 38 w 39"/>
                <a:gd name="T7" fmla="*/ 18 h 39"/>
                <a:gd name="T8" fmla="*/ 21 w 39"/>
                <a:gd name="T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1" y="38"/>
                  </a:moveTo>
                  <a:cubicBezTo>
                    <a:pt x="10" y="39"/>
                    <a:pt x="1" y="32"/>
                    <a:pt x="0" y="21"/>
                  </a:cubicBezTo>
                  <a:cubicBezTo>
                    <a:pt x="0" y="11"/>
                    <a:pt x="7" y="2"/>
                    <a:pt x="18" y="1"/>
                  </a:cubicBezTo>
                  <a:cubicBezTo>
                    <a:pt x="28" y="0"/>
                    <a:pt x="37" y="8"/>
                    <a:pt x="38" y="18"/>
                  </a:cubicBezTo>
                  <a:cubicBezTo>
                    <a:pt x="39" y="29"/>
                    <a:pt x="31" y="38"/>
                    <a:pt x="21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2120" y="2490378"/>
              <a:ext cx="73939" cy="73938"/>
            </a:xfrm>
            <a:custGeom>
              <a:avLst/>
              <a:gdLst>
                <a:gd name="T0" fmla="*/ 24 w 41"/>
                <a:gd name="T1" fmla="*/ 39 h 41"/>
                <a:gd name="T2" fmla="*/ 39 w 41"/>
                <a:gd name="T3" fmla="*/ 17 h 41"/>
                <a:gd name="T4" fmla="*/ 17 w 41"/>
                <a:gd name="T5" fmla="*/ 2 h 41"/>
                <a:gd name="T6" fmla="*/ 2 w 41"/>
                <a:gd name="T7" fmla="*/ 24 h 41"/>
                <a:gd name="T8" fmla="*/ 24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4" y="39"/>
                  </a:moveTo>
                  <a:cubicBezTo>
                    <a:pt x="34" y="37"/>
                    <a:pt x="41" y="27"/>
                    <a:pt x="39" y="17"/>
                  </a:cubicBezTo>
                  <a:cubicBezTo>
                    <a:pt x="37" y="7"/>
                    <a:pt x="28" y="0"/>
                    <a:pt x="17" y="2"/>
                  </a:cubicBezTo>
                  <a:cubicBezTo>
                    <a:pt x="7" y="4"/>
                    <a:pt x="0" y="13"/>
                    <a:pt x="2" y="24"/>
                  </a:cubicBezTo>
                  <a:cubicBezTo>
                    <a:pt x="4" y="34"/>
                    <a:pt x="14" y="41"/>
                    <a:pt x="24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71844" y="2562204"/>
              <a:ext cx="272517" cy="255616"/>
            </a:xfrm>
            <a:custGeom>
              <a:avLst/>
              <a:gdLst>
                <a:gd name="T0" fmla="*/ 137 w 148"/>
                <a:gd name="T1" fmla="*/ 115 h 140"/>
                <a:gd name="T2" fmla="*/ 109 w 148"/>
                <a:gd name="T3" fmla="*/ 115 h 140"/>
                <a:gd name="T4" fmla="*/ 100 w 148"/>
                <a:gd name="T5" fmla="*/ 57 h 140"/>
                <a:gd name="T6" fmla="*/ 99 w 148"/>
                <a:gd name="T7" fmla="*/ 54 h 140"/>
                <a:gd name="T8" fmla="*/ 93 w 148"/>
                <a:gd name="T9" fmla="*/ 18 h 140"/>
                <a:gd name="T10" fmla="*/ 75 w 148"/>
                <a:gd name="T11" fmla="*/ 1 h 140"/>
                <a:gd name="T12" fmla="*/ 60 w 148"/>
                <a:gd name="T13" fmla="*/ 4 h 140"/>
                <a:gd name="T14" fmla="*/ 58 w 148"/>
                <a:gd name="T15" fmla="*/ 5 h 140"/>
                <a:gd name="T16" fmla="*/ 53 w 148"/>
                <a:gd name="T17" fmla="*/ 8 h 140"/>
                <a:gd name="T18" fmla="*/ 3 w 148"/>
                <a:gd name="T19" fmla="*/ 46 h 140"/>
                <a:gd name="T20" fmla="*/ 5 w 148"/>
                <a:gd name="T21" fmla="*/ 58 h 140"/>
                <a:gd name="T22" fmla="*/ 17 w 148"/>
                <a:gd name="T23" fmla="*/ 56 h 140"/>
                <a:gd name="T24" fmla="*/ 50 w 148"/>
                <a:gd name="T25" fmla="*/ 31 h 140"/>
                <a:gd name="T26" fmla="*/ 57 w 148"/>
                <a:gd name="T27" fmla="*/ 72 h 140"/>
                <a:gd name="T28" fmla="*/ 43 w 148"/>
                <a:gd name="T29" fmla="*/ 84 h 140"/>
                <a:gd name="T30" fmla="*/ 38 w 148"/>
                <a:gd name="T31" fmla="*/ 95 h 140"/>
                <a:gd name="T32" fmla="*/ 44 w 148"/>
                <a:gd name="T33" fmla="*/ 131 h 140"/>
                <a:gd name="T34" fmla="*/ 56 w 148"/>
                <a:gd name="T35" fmla="*/ 139 h 140"/>
                <a:gd name="T36" fmla="*/ 64 w 148"/>
                <a:gd name="T37" fmla="*/ 127 h 140"/>
                <a:gd name="T38" fmla="*/ 59 w 148"/>
                <a:gd name="T39" fmla="*/ 98 h 140"/>
                <a:gd name="T40" fmla="*/ 78 w 148"/>
                <a:gd name="T41" fmla="*/ 82 h 140"/>
                <a:gd name="T42" fmla="*/ 83 w 148"/>
                <a:gd name="T43" fmla="*/ 81 h 140"/>
                <a:gd name="T44" fmla="*/ 90 w 148"/>
                <a:gd name="T45" fmla="*/ 124 h 140"/>
                <a:gd name="T46" fmla="*/ 89 w 148"/>
                <a:gd name="T47" fmla="*/ 125 h 140"/>
                <a:gd name="T48" fmla="*/ 94 w 148"/>
                <a:gd name="T49" fmla="*/ 133 h 140"/>
                <a:gd name="T50" fmla="*/ 102 w 148"/>
                <a:gd name="T51" fmla="*/ 135 h 140"/>
                <a:gd name="T52" fmla="*/ 102 w 148"/>
                <a:gd name="T53" fmla="*/ 135 h 140"/>
                <a:gd name="T54" fmla="*/ 138 w 148"/>
                <a:gd name="T55" fmla="*/ 135 h 140"/>
                <a:gd name="T56" fmla="*/ 148 w 148"/>
                <a:gd name="T57" fmla="*/ 125 h 140"/>
                <a:gd name="T58" fmla="*/ 137 w 148"/>
                <a:gd name="T59" fmla="*/ 11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8" h="140">
                  <a:moveTo>
                    <a:pt x="137" y="115"/>
                  </a:moveTo>
                  <a:cubicBezTo>
                    <a:pt x="109" y="115"/>
                    <a:pt x="109" y="115"/>
                    <a:pt x="109" y="115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100" y="56"/>
                    <a:pt x="99" y="55"/>
                    <a:pt x="99" y="54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0"/>
                    <a:pt x="83" y="0"/>
                    <a:pt x="75" y="1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5"/>
                    <a:pt x="58" y="5"/>
                  </a:cubicBezTo>
                  <a:cubicBezTo>
                    <a:pt x="56" y="5"/>
                    <a:pt x="54" y="6"/>
                    <a:pt x="53" y="8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0" y="50"/>
                    <a:pt x="1" y="56"/>
                    <a:pt x="5" y="58"/>
                  </a:cubicBezTo>
                  <a:cubicBezTo>
                    <a:pt x="9" y="61"/>
                    <a:pt x="15" y="60"/>
                    <a:pt x="17" y="56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9" y="86"/>
                    <a:pt x="37" y="91"/>
                    <a:pt x="38" y="95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7"/>
                    <a:pt x="51" y="140"/>
                    <a:pt x="56" y="139"/>
                  </a:cubicBezTo>
                  <a:cubicBezTo>
                    <a:pt x="62" y="138"/>
                    <a:pt x="65" y="133"/>
                    <a:pt x="64" y="127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4"/>
                    <a:pt x="89" y="124"/>
                    <a:pt x="89" y="125"/>
                  </a:cubicBezTo>
                  <a:cubicBezTo>
                    <a:pt x="89" y="128"/>
                    <a:pt x="91" y="131"/>
                    <a:pt x="94" y="133"/>
                  </a:cubicBezTo>
                  <a:cubicBezTo>
                    <a:pt x="96" y="135"/>
                    <a:pt x="99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43" y="135"/>
                    <a:pt x="148" y="131"/>
                    <a:pt x="148" y="125"/>
                  </a:cubicBezTo>
                  <a:cubicBezTo>
                    <a:pt x="147" y="120"/>
                    <a:pt x="143" y="115"/>
                    <a:pt x="137" y="1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2744" y="4624036"/>
              <a:ext cx="84501" cy="82388"/>
            </a:xfrm>
            <a:custGeom>
              <a:avLst/>
              <a:gdLst>
                <a:gd name="T0" fmla="*/ 26 w 45"/>
                <a:gd name="T1" fmla="*/ 43 h 45"/>
                <a:gd name="T2" fmla="*/ 43 w 45"/>
                <a:gd name="T3" fmla="*/ 19 h 45"/>
                <a:gd name="T4" fmla="*/ 19 w 45"/>
                <a:gd name="T5" fmla="*/ 2 h 45"/>
                <a:gd name="T6" fmla="*/ 2 w 45"/>
                <a:gd name="T7" fmla="*/ 26 h 45"/>
                <a:gd name="T8" fmla="*/ 26 w 45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26" y="43"/>
                  </a:moveTo>
                  <a:cubicBezTo>
                    <a:pt x="38" y="41"/>
                    <a:pt x="45" y="30"/>
                    <a:pt x="43" y="19"/>
                  </a:cubicBezTo>
                  <a:cubicBezTo>
                    <a:pt x="41" y="8"/>
                    <a:pt x="30" y="0"/>
                    <a:pt x="19" y="2"/>
                  </a:cubicBezTo>
                  <a:cubicBezTo>
                    <a:pt x="8" y="4"/>
                    <a:pt x="0" y="15"/>
                    <a:pt x="2" y="26"/>
                  </a:cubicBezTo>
                  <a:cubicBezTo>
                    <a:pt x="5" y="37"/>
                    <a:pt x="15" y="45"/>
                    <a:pt x="26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0355" y="4702199"/>
              <a:ext cx="291529" cy="278854"/>
            </a:xfrm>
            <a:custGeom>
              <a:avLst/>
              <a:gdLst>
                <a:gd name="T0" fmla="*/ 149 w 160"/>
                <a:gd name="T1" fmla="*/ 125 h 152"/>
                <a:gd name="T2" fmla="*/ 117 w 160"/>
                <a:gd name="T3" fmla="*/ 124 h 152"/>
                <a:gd name="T4" fmla="*/ 108 w 160"/>
                <a:gd name="T5" fmla="*/ 62 h 152"/>
                <a:gd name="T6" fmla="*/ 107 w 160"/>
                <a:gd name="T7" fmla="*/ 58 h 152"/>
                <a:gd name="T8" fmla="*/ 100 w 160"/>
                <a:gd name="T9" fmla="*/ 19 h 152"/>
                <a:gd name="T10" fmla="*/ 81 w 160"/>
                <a:gd name="T11" fmla="*/ 1 h 152"/>
                <a:gd name="T12" fmla="*/ 65 w 160"/>
                <a:gd name="T13" fmla="*/ 4 h 152"/>
                <a:gd name="T14" fmla="*/ 63 w 160"/>
                <a:gd name="T15" fmla="*/ 5 h 152"/>
                <a:gd name="T16" fmla="*/ 57 w 160"/>
                <a:gd name="T17" fmla="*/ 9 h 152"/>
                <a:gd name="T18" fmla="*/ 3 w 160"/>
                <a:gd name="T19" fmla="*/ 50 h 152"/>
                <a:gd name="T20" fmla="*/ 5 w 160"/>
                <a:gd name="T21" fmla="*/ 63 h 152"/>
                <a:gd name="T22" fmla="*/ 18 w 160"/>
                <a:gd name="T23" fmla="*/ 61 h 152"/>
                <a:gd name="T24" fmla="*/ 54 w 160"/>
                <a:gd name="T25" fmla="*/ 33 h 152"/>
                <a:gd name="T26" fmla="*/ 62 w 160"/>
                <a:gd name="T27" fmla="*/ 78 h 152"/>
                <a:gd name="T28" fmla="*/ 46 w 160"/>
                <a:gd name="T29" fmla="*/ 91 h 152"/>
                <a:gd name="T30" fmla="*/ 40 w 160"/>
                <a:gd name="T31" fmla="*/ 103 h 152"/>
                <a:gd name="T32" fmla="*/ 48 w 160"/>
                <a:gd name="T33" fmla="*/ 142 h 152"/>
                <a:gd name="T34" fmla="*/ 60 w 160"/>
                <a:gd name="T35" fmla="*/ 151 h 152"/>
                <a:gd name="T36" fmla="*/ 69 w 160"/>
                <a:gd name="T37" fmla="*/ 138 h 152"/>
                <a:gd name="T38" fmla="*/ 63 w 160"/>
                <a:gd name="T39" fmla="*/ 106 h 152"/>
                <a:gd name="T40" fmla="*/ 84 w 160"/>
                <a:gd name="T41" fmla="*/ 88 h 152"/>
                <a:gd name="T42" fmla="*/ 90 w 160"/>
                <a:gd name="T43" fmla="*/ 87 h 152"/>
                <a:gd name="T44" fmla="*/ 97 w 160"/>
                <a:gd name="T45" fmla="*/ 134 h 152"/>
                <a:gd name="T46" fmla="*/ 97 w 160"/>
                <a:gd name="T47" fmla="*/ 135 h 152"/>
                <a:gd name="T48" fmla="*/ 102 w 160"/>
                <a:gd name="T49" fmla="*/ 144 h 152"/>
                <a:gd name="T50" fmla="*/ 110 w 160"/>
                <a:gd name="T51" fmla="*/ 146 h 152"/>
                <a:gd name="T52" fmla="*/ 110 w 160"/>
                <a:gd name="T53" fmla="*/ 146 h 152"/>
                <a:gd name="T54" fmla="*/ 149 w 160"/>
                <a:gd name="T55" fmla="*/ 147 h 152"/>
                <a:gd name="T56" fmla="*/ 160 w 160"/>
                <a:gd name="T57" fmla="*/ 136 h 152"/>
                <a:gd name="T58" fmla="*/ 149 w 160"/>
                <a:gd name="T59" fmla="*/ 12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52">
                  <a:moveTo>
                    <a:pt x="149" y="125"/>
                  </a:moveTo>
                  <a:cubicBezTo>
                    <a:pt x="117" y="124"/>
                    <a:pt x="117" y="124"/>
                    <a:pt x="117" y="124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61"/>
                    <a:pt x="107" y="59"/>
                    <a:pt x="107" y="58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9" y="11"/>
                    <a:pt x="90" y="0"/>
                    <a:pt x="81" y="1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3" y="5"/>
                    <a:pt x="63" y="5"/>
                  </a:cubicBezTo>
                  <a:cubicBezTo>
                    <a:pt x="60" y="6"/>
                    <a:pt x="58" y="7"/>
                    <a:pt x="57" y="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54"/>
                    <a:pt x="1" y="60"/>
                    <a:pt x="5" y="63"/>
                  </a:cubicBezTo>
                  <a:cubicBezTo>
                    <a:pt x="10" y="66"/>
                    <a:pt x="15" y="65"/>
                    <a:pt x="18" y="6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2" y="93"/>
                    <a:pt x="39" y="98"/>
                    <a:pt x="40" y="103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8"/>
                    <a:pt x="54" y="152"/>
                    <a:pt x="60" y="151"/>
                  </a:cubicBezTo>
                  <a:cubicBezTo>
                    <a:pt x="66" y="150"/>
                    <a:pt x="70" y="144"/>
                    <a:pt x="69" y="138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5"/>
                    <a:pt x="97" y="135"/>
                  </a:cubicBezTo>
                  <a:cubicBezTo>
                    <a:pt x="97" y="139"/>
                    <a:pt x="99" y="142"/>
                    <a:pt x="102" y="144"/>
                  </a:cubicBezTo>
                  <a:cubicBezTo>
                    <a:pt x="104" y="146"/>
                    <a:pt x="107" y="147"/>
                    <a:pt x="110" y="146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155" y="147"/>
                    <a:pt x="160" y="142"/>
                    <a:pt x="160" y="136"/>
                  </a:cubicBezTo>
                  <a:cubicBezTo>
                    <a:pt x="160" y="129"/>
                    <a:pt x="155" y="125"/>
                    <a:pt x="149" y="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4995" y="4150829"/>
              <a:ext cx="10563" cy="12675"/>
            </a:xfrm>
            <a:custGeom>
              <a:avLst/>
              <a:gdLst>
                <a:gd name="T0" fmla="*/ 6 w 6"/>
                <a:gd name="T1" fmla="*/ 5 h 6"/>
                <a:gd name="T2" fmla="*/ 6 w 6"/>
                <a:gd name="T3" fmla="*/ 0 h 6"/>
                <a:gd name="T4" fmla="*/ 0 w 6"/>
                <a:gd name="T5" fmla="*/ 6 h 6"/>
                <a:gd name="T6" fmla="*/ 6 w 6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6" y="3"/>
                    <a:pt x="6" y="1"/>
                    <a:pt x="6" y="0"/>
                  </a:cubicBezTo>
                  <a:cubicBezTo>
                    <a:pt x="4" y="1"/>
                    <a:pt x="2" y="3"/>
                    <a:pt x="0" y="6"/>
                  </a:cubicBezTo>
                  <a:cubicBezTo>
                    <a:pt x="1" y="5"/>
                    <a:pt x="3" y="5"/>
                    <a:pt x="6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21895" y="4136040"/>
              <a:ext cx="52814" cy="23237"/>
            </a:xfrm>
            <a:custGeom>
              <a:avLst/>
              <a:gdLst>
                <a:gd name="T0" fmla="*/ 0 w 28"/>
                <a:gd name="T1" fmla="*/ 13 h 13"/>
                <a:gd name="T2" fmla="*/ 28 w 28"/>
                <a:gd name="T3" fmla="*/ 0 h 13"/>
                <a:gd name="T4" fmla="*/ 24 w 28"/>
                <a:gd name="T5" fmla="*/ 0 h 13"/>
                <a:gd name="T6" fmla="*/ 2 w 28"/>
                <a:gd name="T7" fmla="*/ 5 h 13"/>
                <a:gd name="T8" fmla="*/ 0 w 2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3">
                  <a:moveTo>
                    <a:pt x="0" y="13"/>
                  </a:moveTo>
                  <a:cubicBezTo>
                    <a:pt x="7" y="11"/>
                    <a:pt x="17" y="7"/>
                    <a:pt x="28" y="0"/>
                  </a:cubicBezTo>
                  <a:cubicBezTo>
                    <a:pt x="27" y="0"/>
                    <a:pt x="25" y="0"/>
                    <a:pt x="24" y="0"/>
                  </a:cubicBezTo>
                  <a:cubicBezTo>
                    <a:pt x="16" y="0"/>
                    <a:pt x="8" y="2"/>
                    <a:pt x="2" y="5"/>
                  </a:cubicBezTo>
                  <a:cubicBezTo>
                    <a:pt x="1" y="7"/>
                    <a:pt x="0" y="10"/>
                    <a:pt x="0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9782" y="4138153"/>
              <a:ext cx="122527" cy="44363"/>
            </a:xfrm>
            <a:custGeom>
              <a:avLst/>
              <a:gdLst>
                <a:gd name="T0" fmla="*/ 0 w 66"/>
                <a:gd name="T1" fmla="*/ 16 h 25"/>
                <a:gd name="T2" fmla="*/ 0 w 66"/>
                <a:gd name="T3" fmla="*/ 20 h 25"/>
                <a:gd name="T4" fmla="*/ 10 w 66"/>
                <a:gd name="T5" fmla="*/ 17 h 25"/>
                <a:gd name="T6" fmla="*/ 66 w 66"/>
                <a:gd name="T7" fmla="*/ 25 h 25"/>
                <a:gd name="T8" fmla="*/ 35 w 66"/>
                <a:gd name="T9" fmla="*/ 0 h 25"/>
                <a:gd name="T10" fmla="*/ 0 w 66"/>
                <a:gd name="T11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25">
                  <a:moveTo>
                    <a:pt x="0" y="16"/>
                  </a:moveTo>
                  <a:cubicBezTo>
                    <a:pt x="0" y="18"/>
                    <a:pt x="0" y="19"/>
                    <a:pt x="0" y="20"/>
                  </a:cubicBezTo>
                  <a:cubicBezTo>
                    <a:pt x="3" y="19"/>
                    <a:pt x="6" y="18"/>
                    <a:pt x="10" y="17"/>
                  </a:cubicBezTo>
                  <a:cubicBezTo>
                    <a:pt x="26" y="12"/>
                    <a:pt x="45" y="15"/>
                    <a:pt x="66" y="25"/>
                  </a:cubicBezTo>
                  <a:cubicBezTo>
                    <a:pt x="60" y="13"/>
                    <a:pt x="49" y="3"/>
                    <a:pt x="35" y="0"/>
                  </a:cubicBezTo>
                  <a:cubicBezTo>
                    <a:pt x="22" y="10"/>
                    <a:pt x="9" y="15"/>
                    <a:pt x="0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1757" y="4167729"/>
              <a:ext cx="31689" cy="40137"/>
            </a:xfrm>
            <a:custGeom>
              <a:avLst/>
              <a:gdLst>
                <a:gd name="T0" fmla="*/ 17 w 17"/>
                <a:gd name="T1" fmla="*/ 6 h 21"/>
                <a:gd name="T2" fmla="*/ 17 w 17"/>
                <a:gd name="T3" fmla="*/ 0 h 21"/>
                <a:gd name="T4" fmla="*/ 9 w 17"/>
                <a:gd name="T5" fmla="*/ 1 h 21"/>
                <a:gd name="T6" fmla="*/ 8 w 17"/>
                <a:gd name="T7" fmla="*/ 1 h 21"/>
                <a:gd name="T8" fmla="*/ 0 w 17"/>
                <a:gd name="T9" fmla="*/ 21 h 21"/>
                <a:gd name="T10" fmla="*/ 17 w 17"/>
                <a:gd name="T11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1">
                  <a:moveTo>
                    <a:pt x="17" y="6"/>
                  </a:moveTo>
                  <a:cubicBezTo>
                    <a:pt x="17" y="4"/>
                    <a:pt x="17" y="2"/>
                    <a:pt x="17" y="0"/>
                  </a:cubicBezTo>
                  <a:cubicBezTo>
                    <a:pt x="14" y="1"/>
                    <a:pt x="11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4" y="7"/>
                    <a:pt x="1" y="13"/>
                    <a:pt x="0" y="21"/>
                  </a:cubicBezTo>
                  <a:cubicBezTo>
                    <a:pt x="2" y="17"/>
                    <a:pt x="8" y="11"/>
                    <a:pt x="1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21895" y="4205754"/>
              <a:ext cx="116190" cy="99288"/>
            </a:xfrm>
            <a:custGeom>
              <a:avLst/>
              <a:gdLst>
                <a:gd name="T0" fmla="*/ 3 w 63"/>
                <a:gd name="T1" fmla="*/ 2 h 54"/>
                <a:gd name="T2" fmla="*/ 0 w 63"/>
                <a:gd name="T3" fmla="*/ 2 h 54"/>
                <a:gd name="T4" fmla="*/ 34 w 63"/>
                <a:gd name="T5" fmla="*/ 54 h 54"/>
                <a:gd name="T6" fmla="*/ 63 w 63"/>
                <a:gd name="T7" fmla="*/ 33 h 54"/>
                <a:gd name="T8" fmla="*/ 3 w 63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" y="2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4" y="23"/>
                    <a:pt x="15" y="40"/>
                    <a:pt x="34" y="54"/>
                  </a:cubicBezTo>
                  <a:cubicBezTo>
                    <a:pt x="46" y="51"/>
                    <a:pt x="57" y="44"/>
                    <a:pt x="63" y="33"/>
                  </a:cubicBezTo>
                  <a:cubicBezTo>
                    <a:pt x="51" y="23"/>
                    <a:pt x="23" y="0"/>
                    <a:pt x="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9782" y="4165616"/>
              <a:ext cx="130977" cy="95063"/>
            </a:xfrm>
            <a:custGeom>
              <a:avLst/>
              <a:gdLst>
                <a:gd name="T0" fmla="*/ 11 w 71"/>
                <a:gd name="T1" fmla="*/ 5 h 51"/>
                <a:gd name="T2" fmla="*/ 0 w 71"/>
                <a:gd name="T3" fmla="*/ 9 h 51"/>
                <a:gd name="T4" fmla="*/ 0 w 71"/>
                <a:gd name="T5" fmla="*/ 19 h 51"/>
                <a:gd name="T6" fmla="*/ 3 w 71"/>
                <a:gd name="T7" fmla="*/ 19 h 51"/>
                <a:gd name="T8" fmla="*/ 66 w 71"/>
                <a:gd name="T9" fmla="*/ 51 h 51"/>
                <a:gd name="T10" fmla="*/ 71 w 71"/>
                <a:gd name="T11" fmla="*/ 30 h 51"/>
                <a:gd name="T12" fmla="*/ 69 w 71"/>
                <a:gd name="T13" fmla="*/ 15 h 51"/>
                <a:gd name="T14" fmla="*/ 11 w 71"/>
                <a:gd name="T15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1">
                  <a:moveTo>
                    <a:pt x="11" y="5"/>
                  </a:moveTo>
                  <a:cubicBezTo>
                    <a:pt x="7" y="6"/>
                    <a:pt x="3" y="7"/>
                    <a:pt x="0" y="9"/>
                  </a:cubicBezTo>
                  <a:cubicBezTo>
                    <a:pt x="0" y="12"/>
                    <a:pt x="0" y="16"/>
                    <a:pt x="0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24" y="17"/>
                    <a:pt x="52" y="38"/>
                    <a:pt x="66" y="51"/>
                  </a:cubicBezTo>
                  <a:cubicBezTo>
                    <a:pt x="69" y="44"/>
                    <a:pt x="71" y="37"/>
                    <a:pt x="71" y="30"/>
                  </a:cubicBezTo>
                  <a:cubicBezTo>
                    <a:pt x="71" y="24"/>
                    <a:pt x="70" y="19"/>
                    <a:pt x="69" y="15"/>
                  </a:cubicBezTo>
                  <a:cubicBezTo>
                    <a:pt x="47" y="3"/>
                    <a:pt x="28" y="0"/>
                    <a:pt x="11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9645" y="4188854"/>
              <a:ext cx="33801" cy="80276"/>
            </a:xfrm>
            <a:custGeom>
              <a:avLst/>
              <a:gdLst>
                <a:gd name="T0" fmla="*/ 15 w 18"/>
                <a:gd name="T1" fmla="*/ 13 h 44"/>
                <a:gd name="T2" fmla="*/ 18 w 18"/>
                <a:gd name="T3" fmla="*/ 9 h 44"/>
                <a:gd name="T4" fmla="*/ 18 w 18"/>
                <a:gd name="T5" fmla="*/ 8 h 44"/>
                <a:gd name="T6" fmla="*/ 18 w 18"/>
                <a:gd name="T7" fmla="*/ 0 h 44"/>
                <a:gd name="T8" fmla="*/ 0 w 18"/>
                <a:gd name="T9" fmla="*/ 19 h 44"/>
                <a:gd name="T10" fmla="*/ 8 w 18"/>
                <a:gd name="T11" fmla="*/ 44 h 44"/>
                <a:gd name="T12" fmla="*/ 15 w 18"/>
                <a:gd name="T13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4">
                  <a:moveTo>
                    <a:pt x="15" y="13"/>
                  </a:moveTo>
                  <a:cubicBezTo>
                    <a:pt x="16" y="11"/>
                    <a:pt x="17" y="10"/>
                    <a:pt x="18" y="9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8" y="5"/>
                    <a:pt x="18" y="2"/>
                    <a:pt x="18" y="0"/>
                  </a:cubicBezTo>
                  <a:cubicBezTo>
                    <a:pt x="11" y="4"/>
                    <a:pt x="3" y="14"/>
                    <a:pt x="0" y="19"/>
                  </a:cubicBezTo>
                  <a:cubicBezTo>
                    <a:pt x="0" y="28"/>
                    <a:pt x="3" y="37"/>
                    <a:pt x="8" y="44"/>
                  </a:cubicBezTo>
                  <a:cubicBezTo>
                    <a:pt x="8" y="36"/>
                    <a:pt x="8" y="21"/>
                    <a:pt x="15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0770" y="4214205"/>
              <a:ext cx="73939" cy="90838"/>
            </a:xfrm>
            <a:custGeom>
              <a:avLst/>
              <a:gdLst>
                <a:gd name="T0" fmla="*/ 8 w 40"/>
                <a:gd name="T1" fmla="*/ 0 h 50"/>
                <a:gd name="T2" fmla="*/ 7 w 40"/>
                <a:gd name="T3" fmla="*/ 1 h 50"/>
                <a:gd name="T4" fmla="*/ 2 w 40"/>
                <a:gd name="T5" fmla="*/ 36 h 50"/>
                <a:gd name="T6" fmla="*/ 36 w 40"/>
                <a:gd name="T7" fmla="*/ 50 h 50"/>
                <a:gd name="T8" fmla="*/ 40 w 40"/>
                <a:gd name="T9" fmla="*/ 50 h 50"/>
                <a:gd name="T10" fmla="*/ 8 w 40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0">
                  <a:moveTo>
                    <a:pt x="8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0" y="10"/>
                    <a:pt x="1" y="29"/>
                    <a:pt x="2" y="36"/>
                  </a:cubicBezTo>
                  <a:cubicBezTo>
                    <a:pt x="10" y="45"/>
                    <a:pt x="22" y="50"/>
                    <a:pt x="36" y="50"/>
                  </a:cubicBezTo>
                  <a:cubicBezTo>
                    <a:pt x="37" y="50"/>
                    <a:pt x="39" y="50"/>
                    <a:pt x="40" y="50"/>
                  </a:cubicBezTo>
                  <a:cubicBezTo>
                    <a:pt x="20" y="34"/>
                    <a:pt x="11" y="15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6642" y="2593891"/>
              <a:ext cx="10563" cy="10562"/>
            </a:xfrm>
            <a:custGeom>
              <a:avLst/>
              <a:gdLst>
                <a:gd name="T0" fmla="*/ 5 w 5"/>
                <a:gd name="T1" fmla="*/ 4 h 5"/>
                <a:gd name="T2" fmla="*/ 5 w 5"/>
                <a:gd name="T3" fmla="*/ 0 h 5"/>
                <a:gd name="T4" fmla="*/ 0 w 5"/>
                <a:gd name="T5" fmla="*/ 5 h 5"/>
                <a:gd name="T6" fmla="*/ 5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3"/>
                    <a:pt x="5" y="1"/>
                    <a:pt x="5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1" y="5"/>
                    <a:pt x="3" y="5"/>
                    <a:pt x="5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1430" y="2583329"/>
              <a:ext cx="40139" cy="19012"/>
            </a:xfrm>
            <a:custGeom>
              <a:avLst/>
              <a:gdLst>
                <a:gd name="T0" fmla="*/ 0 w 22"/>
                <a:gd name="T1" fmla="*/ 10 h 10"/>
                <a:gd name="T2" fmla="*/ 22 w 22"/>
                <a:gd name="T3" fmla="*/ 0 h 10"/>
                <a:gd name="T4" fmla="*/ 18 w 22"/>
                <a:gd name="T5" fmla="*/ 0 h 10"/>
                <a:gd name="T6" fmla="*/ 1 w 22"/>
                <a:gd name="T7" fmla="*/ 4 h 10"/>
                <a:gd name="T8" fmla="*/ 0 w 2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6" y="8"/>
                    <a:pt x="13" y="5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0"/>
                    <a:pt x="6" y="1"/>
                    <a:pt x="1" y="4"/>
                  </a:cubicBezTo>
                  <a:cubicBezTo>
                    <a:pt x="1" y="5"/>
                    <a:pt x="0" y="8"/>
                    <a:pt x="0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9317" y="2585441"/>
              <a:ext cx="95065" cy="31687"/>
            </a:xfrm>
            <a:custGeom>
              <a:avLst/>
              <a:gdLst>
                <a:gd name="T0" fmla="*/ 1 w 51"/>
                <a:gd name="T1" fmla="*/ 12 h 18"/>
                <a:gd name="T2" fmla="*/ 0 w 51"/>
                <a:gd name="T3" fmla="*/ 15 h 18"/>
                <a:gd name="T4" fmla="*/ 8 w 51"/>
                <a:gd name="T5" fmla="*/ 12 h 18"/>
                <a:gd name="T6" fmla="*/ 51 w 51"/>
                <a:gd name="T7" fmla="*/ 18 h 18"/>
                <a:gd name="T8" fmla="*/ 27 w 51"/>
                <a:gd name="T9" fmla="*/ 0 h 18"/>
                <a:gd name="T10" fmla="*/ 1 w 51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8">
                  <a:moveTo>
                    <a:pt x="1" y="12"/>
                  </a:moveTo>
                  <a:cubicBezTo>
                    <a:pt x="1" y="13"/>
                    <a:pt x="0" y="14"/>
                    <a:pt x="0" y="15"/>
                  </a:cubicBezTo>
                  <a:cubicBezTo>
                    <a:pt x="3" y="14"/>
                    <a:pt x="5" y="13"/>
                    <a:pt x="8" y="12"/>
                  </a:cubicBezTo>
                  <a:cubicBezTo>
                    <a:pt x="20" y="9"/>
                    <a:pt x="35" y="11"/>
                    <a:pt x="51" y="18"/>
                  </a:cubicBezTo>
                  <a:cubicBezTo>
                    <a:pt x="46" y="9"/>
                    <a:pt x="38" y="2"/>
                    <a:pt x="27" y="0"/>
                  </a:cubicBezTo>
                  <a:cubicBezTo>
                    <a:pt x="17" y="7"/>
                    <a:pt x="7" y="11"/>
                    <a:pt x="1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9741" y="2608680"/>
              <a:ext cx="25350" cy="27462"/>
            </a:xfrm>
            <a:custGeom>
              <a:avLst/>
              <a:gdLst>
                <a:gd name="T0" fmla="*/ 13 w 13"/>
                <a:gd name="T1" fmla="*/ 4 h 15"/>
                <a:gd name="T2" fmla="*/ 13 w 13"/>
                <a:gd name="T3" fmla="*/ 0 h 15"/>
                <a:gd name="T4" fmla="*/ 7 w 13"/>
                <a:gd name="T5" fmla="*/ 0 h 15"/>
                <a:gd name="T6" fmla="*/ 6 w 13"/>
                <a:gd name="T7" fmla="*/ 0 h 15"/>
                <a:gd name="T8" fmla="*/ 0 w 13"/>
                <a:gd name="T9" fmla="*/ 15 h 15"/>
                <a:gd name="T10" fmla="*/ 13 w 13"/>
                <a:gd name="T11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13" y="4"/>
                  </a:moveTo>
                  <a:cubicBezTo>
                    <a:pt x="13" y="2"/>
                    <a:pt x="13" y="1"/>
                    <a:pt x="13" y="0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4"/>
                    <a:pt x="1" y="10"/>
                    <a:pt x="0" y="15"/>
                  </a:cubicBezTo>
                  <a:cubicBezTo>
                    <a:pt x="2" y="12"/>
                    <a:pt x="6" y="8"/>
                    <a:pt x="1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1430" y="2636142"/>
              <a:ext cx="88726" cy="76051"/>
            </a:xfrm>
            <a:custGeom>
              <a:avLst/>
              <a:gdLst>
                <a:gd name="T0" fmla="*/ 2 w 48"/>
                <a:gd name="T1" fmla="*/ 1 h 41"/>
                <a:gd name="T2" fmla="*/ 0 w 48"/>
                <a:gd name="T3" fmla="*/ 2 h 41"/>
                <a:gd name="T4" fmla="*/ 26 w 48"/>
                <a:gd name="T5" fmla="*/ 41 h 41"/>
                <a:gd name="T6" fmla="*/ 48 w 48"/>
                <a:gd name="T7" fmla="*/ 25 h 41"/>
                <a:gd name="T8" fmla="*/ 2 w 48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2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3" y="17"/>
                    <a:pt x="12" y="30"/>
                    <a:pt x="26" y="41"/>
                  </a:cubicBezTo>
                  <a:cubicBezTo>
                    <a:pt x="35" y="39"/>
                    <a:pt x="43" y="33"/>
                    <a:pt x="48" y="25"/>
                  </a:cubicBezTo>
                  <a:cubicBezTo>
                    <a:pt x="39" y="17"/>
                    <a:pt x="17" y="0"/>
                    <a:pt x="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9317" y="2606566"/>
              <a:ext cx="101402" cy="69713"/>
            </a:xfrm>
            <a:custGeom>
              <a:avLst/>
              <a:gdLst>
                <a:gd name="T0" fmla="*/ 8 w 55"/>
                <a:gd name="T1" fmla="*/ 3 h 38"/>
                <a:gd name="T2" fmla="*/ 0 w 55"/>
                <a:gd name="T3" fmla="*/ 7 h 38"/>
                <a:gd name="T4" fmla="*/ 1 w 55"/>
                <a:gd name="T5" fmla="*/ 14 h 38"/>
                <a:gd name="T6" fmla="*/ 3 w 55"/>
                <a:gd name="T7" fmla="*/ 14 h 38"/>
                <a:gd name="T8" fmla="*/ 51 w 55"/>
                <a:gd name="T9" fmla="*/ 38 h 38"/>
                <a:gd name="T10" fmla="*/ 55 w 55"/>
                <a:gd name="T11" fmla="*/ 22 h 38"/>
                <a:gd name="T12" fmla="*/ 53 w 55"/>
                <a:gd name="T13" fmla="*/ 11 h 38"/>
                <a:gd name="T14" fmla="*/ 8 w 55"/>
                <a:gd name="T1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8">
                  <a:moveTo>
                    <a:pt x="8" y="3"/>
                  </a:moveTo>
                  <a:cubicBezTo>
                    <a:pt x="5" y="4"/>
                    <a:pt x="3" y="5"/>
                    <a:pt x="0" y="7"/>
                  </a:cubicBezTo>
                  <a:cubicBezTo>
                    <a:pt x="0" y="9"/>
                    <a:pt x="0" y="12"/>
                    <a:pt x="1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19" y="13"/>
                    <a:pt x="40" y="29"/>
                    <a:pt x="51" y="38"/>
                  </a:cubicBezTo>
                  <a:cubicBezTo>
                    <a:pt x="53" y="33"/>
                    <a:pt x="55" y="28"/>
                    <a:pt x="55" y="22"/>
                  </a:cubicBezTo>
                  <a:cubicBezTo>
                    <a:pt x="55" y="18"/>
                    <a:pt x="54" y="14"/>
                    <a:pt x="53" y="11"/>
                  </a:cubicBezTo>
                  <a:cubicBezTo>
                    <a:pt x="36" y="2"/>
                    <a:pt x="21" y="0"/>
                    <a:pt x="8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9741" y="2623467"/>
              <a:ext cx="27464" cy="61263"/>
            </a:xfrm>
            <a:custGeom>
              <a:avLst/>
              <a:gdLst>
                <a:gd name="T0" fmla="*/ 11 w 14"/>
                <a:gd name="T1" fmla="*/ 9 h 33"/>
                <a:gd name="T2" fmla="*/ 14 w 14"/>
                <a:gd name="T3" fmla="*/ 7 h 33"/>
                <a:gd name="T4" fmla="*/ 14 w 14"/>
                <a:gd name="T5" fmla="*/ 6 h 33"/>
                <a:gd name="T6" fmla="*/ 13 w 14"/>
                <a:gd name="T7" fmla="*/ 0 h 33"/>
                <a:gd name="T8" fmla="*/ 0 w 14"/>
                <a:gd name="T9" fmla="*/ 14 h 33"/>
                <a:gd name="T10" fmla="*/ 6 w 14"/>
                <a:gd name="T11" fmla="*/ 33 h 33"/>
                <a:gd name="T12" fmla="*/ 11 w 14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3">
                  <a:moveTo>
                    <a:pt x="11" y="9"/>
                  </a:moveTo>
                  <a:cubicBezTo>
                    <a:pt x="12" y="8"/>
                    <a:pt x="13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4"/>
                    <a:pt x="13" y="1"/>
                    <a:pt x="13" y="0"/>
                  </a:cubicBezTo>
                  <a:cubicBezTo>
                    <a:pt x="8" y="3"/>
                    <a:pt x="2" y="11"/>
                    <a:pt x="0" y="14"/>
                  </a:cubicBezTo>
                  <a:cubicBezTo>
                    <a:pt x="0" y="21"/>
                    <a:pt x="2" y="28"/>
                    <a:pt x="6" y="33"/>
                  </a:cubicBezTo>
                  <a:cubicBezTo>
                    <a:pt x="5" y="27"/>
                    <a:pt x="6" y="16"/>
                    <a:pt x="1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4530" y="2642480"/>
              <a:ext cx="57039" cy="71826"/>
            </a:xfrm>
            <a:custGeom>
              <a:avLst/>
              <a:gdLst>
                <a:gd name="T0" fmla="*/ 6 w 31"/>
                <a:gd name="T1" fmla="*/ 0 h 39"/>
                <a:gd name="T2" fmla="*/ 5 w 31"/>
                <a:gd name="T3" fmla="*/ 1 h 39"/>
                <a:gd name="T4" fmla="*/ 1 w 31"/>
                <a:gd name="T5" fmla="*/ 28 h 39"/>
                <a:gd name="T6" fmla="*/ 27 w 31"/>
                <a:gd name="T7" fmla="*/ 39 h 39"/>
                <a:gd name="T8" fmla="*/ 31 w 31"/>
                <a:gd name="T9" fmla="*/ 39 h 39"/>
                <a:gd name="T10" fmla="*/ 6 w 3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9">
                  <a:moveTo>
                    <a:pt x="6" y="0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0" y="8"/>
                    <a:pt x="1" y="23"/>
                    <a:pt x="1" y="28"/>
                  </a:cubicBezTo>
                  <a:cubicBezTo>
                    <a:pt x="8" y="35"/>
                    <a:pt x="17" y="39"/>
                    <a:pt x="27" y="39"/>
                  </a:cubicBezTo>
                  <a:cubicBezTo>
                    <a:pt x="28" y="39"/>
                    <a:pt x="30" y="39"/>
                    <a:pt x="31" y="39"/>
                  </a:cubicBezTo>
                  <a:cubicBezTo>
                    <a:pt x="15" y="26"/>
                    <a:pt x="9" y="12"/>
                    <a:pt x="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3809" y="2315037"/>
              <a:ext cx="10563" cy="10562"/>
            </a:xfrm>
            <a:custGeom>
              <a:avLst/>
              <a:gdLst>
                <a:gd name="T0" fmla="*/ 5 w 6"/>
                <a:gd name="T1" fmla="*/ 5 h 5"/>
                <a:gd name="T2" fmla="*/ 6 w 6"/>
                <a:gd name="T3" fmla="*/ 0 h 5"/>
                <a:gd name="T4" fmla="*/ 0 w 6"/>
                <a:gd name="T5" fmla="*/ 5 h 5"/>
                <a:gd name="T6" fmla="*/ 5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5" y="5"/>
                  </a:moveTo>
                  <a:cubicBezTo>
                    <a:pt x="6" y="3"/>
                    <a:pt x="6" y="1"/>
                    <a:pt x="6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2" y="5"/>
                    <a:pt x="3" y="5"/>
                    <a:pt x="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98596" y="2300250"/>
              <a:ext cx="48589" cy="23237"/>
            </a:xfrm>
            <a:custGeom>
              <a:avLst/>
              <a:gdLst>
                <a:gd name="T0" fmla="*/ 0 w 26"/>
                <a:gd name="T1" fmla="*/ 12 h 12"/>
                <a:gd name="T2" fmla="*/ 26 w 26"/>
                <a:gd name="T3" fmla="*/ 1 h 12"/>
                <a:gd name="T4" fmla="*/ 21 w 26"/>
                <a:gd name="T5" fmla="*/ 0 h 12"/>
                <a:gd name="T6" fmla="*/ 2 w 26"/>
                <a:gd name="T7" fmla="*/ 5 h 12"/>
                <a:gd name="T8" fmla="*/ 0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7" y="10"/>
                    <a:pt x="16" y="7"/>
                    <a:pt x="26" y="1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4" y="0"/>
                    <a:pt x="8" y="2"/>
                    <a:pt x="2" y="5"/>
                  </a:cubicBezTo>
                  <a:cubicBezTo>
                    <a:pt x="1" y="7"/>
                    <a:pt x="1" y="10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98596" y="2302362"/>
              <a:ext cx="107740" cy="40137"/>
            </a:xfrm>
            <a:custGeom>
              <a:avLst/>
              <a:gdLst>
                <a:gd name="T0" fmla="*/ 0 w 58"/>
                <a:gd name="T1" fmla="*/ 15 h 22"/>
                <a:gd name="T2" fmla="*/ 0 w 58"/>
                <a:gd name="T3" fmla="*/ 18 h 22"/>
                <a:gd name="T4" fmla="*/ 8 w 58"/>
                <a:gd name="T5" fmla="*/ 15 h 22"/>
                <a:gd name="T6" fmla="*/ 58 w 58"/>
                <a:gd name="T7" fmla="*/ 22 h 22"/>
                <a:gd name="T8" fmla="*/ 31 w 58"/>
                <a:gd name="T9" fmla="*/ 0 h 22"/>
                <a:gd name="T10" fmla="*/ 0 w 5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2">
                  <a:moveTo>
                    <a:pt x="0" y="15"/>
                  </a:moveTo>
                  <a:cubicBezTo>
                    <a:pt x="0" y="16"/>
                    <a:pt x="0" y="17"/>
                    <a:pt x="0" y="18"/>
                  </a:cubicBezTo>
                  <a:cubicBezTo>
                    <a:pt x="2" y="17"/>
                    <a:pt x="5" y="16"/>
                    <a:pt x="8" y="15"/>
                  </a:cubicBezTo>
                  <a:cubicBezTo>
                    <a:pt x="23" y="11"/>
                    <a:pt x="40" y="13"/>
                    <a:pt x="58" y="22"/>
                  </a:cubicBezTo>
                  <a:cubicBezTo>
                    <a:pt x="53" y="12"/>
                    <a:pt x="43" y="3"/>
                    <a:pt x="31" y="0"/>
                  </a:cubicBezTo>
                  <a:cubicBezTo>
                    <a:pt x="19" y="9"/>
                    <a:pt x="8" y="13"/>
                    <a:pt x="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2683" y="2331937"/>
              <a:ext cx="29575" cy="33801"/>
            </a:xfrm>
            <a:custGeom>
              <a:avLst/>
              <a:gdLst>
                <a:gd name="T0" fmla="*/ 16 w 16"/>
                <a:gd name="T1" fmla="*/ 4 h 18"/>
                <a:gd name="T2" fmla="*/ 16 w 16"/>
                <a:gd name="T3" fmla="*/ 0 h 18"/>
                <a:gd name="T4" fmla="*/ 9 w 16"/>
                <a:gd name="T5" fmla="*/ 0 h 18"/>
                <a:gd name="T6" fmla="*/ 8 w 16"/>
                <a:gd name="T7" fmla="*/ 0 h 18"/>
                <a:gd name="T8" fmla="*/ 0 w 16"/>
                <a:gd name="T9" fmla="*/ 18 h 18"/>
                <a:gd name="T10" fmla="*/ 16 w 16"/>
                <a:gd name="T1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16" y="4"/>
                  </a:moveTo>
                  <a:cubicBezTo>
                    <a:pt x="16" y="3"/>
                    <a:pt x="16" y="1"/>
                    <a:pt x="16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4" y="5"/>
                    <a:pt x="2" y="11"/>
                    <a:pt x="0" y="18"/>
                  </a:cubicBezTo>
                  <a:cubicBezTo>
                    <a:pt x="3" y="14"/>
                    <a:pt x="8" y="9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0709" y="2363626"/>
              <a:ext cx="101402" cy="86613"/>
            </a:xfrm>
            <a:custGeom>
              <a:avLst/>
              <a:gdLst>
                <a:gd name="T0" fmla="*/ 2 w 55"/>
                <a:gd name="T1" fmla="*/ 2 h 48"/>
                <a:gd name="T2" fmla="*/ 0 w 55"/>
                <a:gd name="T3" fmla="*/ 2 h 48"/>
                <a:gd name="T4" fmla="*/ 30 w 55"/>
                <a:gd name="T5" fmla="*/ 48 h 48"/>
                <a:gd name="T6" fmla="*/ 55 w 55"/>
                <a:gd name="T7" fmla="*/ 30 h 48"/>
                <a:gd name="T8" fmla="*/ 2 w 55"/>
                <a:gd name="T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8">
                  <a:moveTo>
                    <a:pt x="2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3" y="21"/>
                    <a:pt x="13" y="36"/>
                    <a:pt x="30" y="48"/>
                  </a:cubicBezTo>
                  <a:cubicBezTo>
                    <a:pt x="41" y="46"/>
                    <a:pt x="50" y="39"/>
                    <a:pt x="55" y="30"/>
                  </a:cubicBezTo>
                  <a:cubicBezTo>
                    <a:pt x="45" y="21"/>
                    <a:pt x="19" y="0"/>
                    <a:pt x="2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98596" y="2329825"/>
              <a:ext cx="116190" cy="80276"/>
            </a:xfrm>
            <a:custGeom>
              <a:avLst/>
              <a:gdLst>
                <a:gd name="T0" fmla="*/ 10 w 64"/>
                <a:gd name="T1" fmla="*/ 4 h 44"/>
                <a:gd name="T2" fmla="*/ 0 w 64"/>
                <a:gd name="T3" fmla="*/ 8 h 44"/>
                <a:gd name="T4" fmla="*/ 1 w 64"/>
                <a:gd name="T5" fmla="*/ 17 h 44"/>
                <a:gd name="T6" fmla="*/ 4 w 64"/>
                <a:gd name="T7" fmla="*/ 16 h 44"/>
                <a:gd name="T8" fmla="*/ 59 w 64"/>
                <a:gd name="T9" fmla="*/ 44 h 44"/>
                <a:gd name="T10" fmla="*/ 64 w 64"/>
                <a:gd name="T11" fmla="*/ 26 h 44"/>
                <a:gd name="T12" fmla="*/ 62 w 64"/>
                <a:gd name="T13" fmla="*/ 13 h 44"/>
                <a:gd name="T14" fmla="*/ 10 w 64"/>
                <a:gd name="T1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4">
                  <a:moveTo>
                    <a:pt x="10" y="4"/>
                  </a:moveTo>
                  <a:cubicBezTo>
                    <a:pt x="6" y="5"/>
                    <a:pt x="3" y="6"/>
                    <a:pt x="0" y="8"/>
                  </a:cubicBezTo>
                  <a:cubicBezTo>
                    <a:pt x="0" y="10"/>
                    <a:pt x="1" y="13"/>
                    <a:pt x="1" y="17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22" y="15"/>
                    <a:pt x="47" y="34"/>
                    <a:pt x="59" y="44"/>
                  </a:cubicBezTo>
                  <a:cubicBezTo>
                    <a:pt x="62" y="39"/>
                    <a:pt x="64" y="33"/>
                    <a:pt x="64" y="26"/>
                  </a:cubicBezTo>
                  <a:cubicBezTo>
                    <a:pt x="64" y="21"/>
                    <a:pt x="63" y="17"/>
                    <a:pt x="62" y="13"/>
                  </a:cubicBezTo>
                  <a:cubicBezTo>
                    <a:pt x="42" y="3"/>
                    <a:pt x="25" y="0"/>
                    <a:pt x="1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2683" y="2348837"/>
              <a:ext cx="29575" cy="71826"/>
            </a:xfrm>
            <a:custGeom>
              <a:avLst/>
              <a:gdLst>
                <a:gd name="T0" fmla="*/ 13 w 16"/>
                <a:gd name="T1" fmla="*/ 11 h 39"/>
                <a:gd name="T2" fmla="*/ 16 w 16"/>
                <a:gd name="T3" fmla="*/ 8 h 39"/>
                <a:gd name="T4" fmla="*/ 16 w 16"/>
                <a:gd name="T5" fmla="*/ 7 h 39"/>
                <a:gd name="T6" fmla="*/ 16 w 16"/>
                <a:gd name="T7" fmla="*/ 0 h 39"/>
                <a:gd name="T8" fmla="*/ 0 w 16"/>
                <a:gd name="T9" fmla="*/ 17 h 39"/>
                <a:gd name="T10" fmla="*/ 7 w 16"/>
                <a:gd name="T11" fmla="*/ 39 h 39"/>
                <a:gd name="T12" fmla="*/ 13 w 16"/>
                <a:gd name="T1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9">
                  <a:moveTo>
                    <a:pt x="13" y="11"/>
                  </a:moveTo>
                  <a:cubicBezTo>
                    <a:pt x="14" y="10"/>
                    <a:pt x="15" y="9"/>
                    <a:pt x="16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6" y="5"/>
                    <a:pt x="16" y="2"/>
                    <a:pt x="16" y="0"/>
                  </a:cubicBezTo>
                  <a:cubicBezTo>
                    <a:pt x="9" y="4"/>
                    <a:pt x="3" y="13"/>
                    <a:pt x="0" y="17"/>
                  </a:cubicBezTo>
                  <a:cubicBezTo>
                    <a:pt x="0" y="25"/>
                    <a:pt x="3" y="33"/>
                    <a:pt x="7" y="39"/>
                  </a:cubicBezTo>
                  <a:cubicBezTo>
                    <a:pt x="7" y="32"/>
                    <a:pt x="7" y="19"/>
                    <a:pt x="13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1695" y="2369963"/>
              <a:ext cx="65489" cy="82388"/>
            </a:xfrm>
            <a:custGeom>
              <a:avLst/>
              <a:gdLst>
                <a:gd name="T0" fmla="*/ 7 w 36"/>
                <a:gd name="T1" fmla="*/ 0 h 45"/>
                <a:gd name="T2" fmla="*/ 6 w 36"/>
                <a:gd name="T3" fmla="*/ 2 h 45"/>
                <a:gd name="T4" fmla="*/ 1 w 36"/>
                <a:gd name="T5" fmla="*/ 32 h 45"/>
                <a:gd name="T6" fmla="*/ 31 w 36"/>
                <a:gd name="T7" fmla="*/ 45 h 45"/>
                <a:gd name="T8" fmla="*/ 36 w 36"/>
                <a:gd name="T9" fmla="*/ 45 h 45"/>
                <a:gd name="T10" fmla="*/ 7 w 36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5">
                  <a:moveTo>
                    <a:pt x="7" y="0"/>
                  </a:moveTo>
                  <a:cubicBezTo>
                    <a:pt x="7" y="1"/>
                    <a:pt x="6" y="1"/>
                    <a:pt x="6" y="2"/>
                  </a:cubicBezTo>
                  <a:cubicBezTo>
                    <a:pt x="0" y="9"/>
                    <a:pt x="1" y="27"/>
                    <a:pt x="1" y="32"/>
                  </a:cubicBezTo>
                  <a:cubicBezTo>
                    <a:pt x="9" y="40"/>
                    <a:pt x="20" y="45"/>
                    <a:pt x="31" y="45"/>
                  </a:cubicBezTo>
                  <a:cubicBezTo>
                    <a:pt x="33" y="45"/>
                    <a:pt x="34" y="45"/>
                    <a:pt x="36" y="45"/>
                  </a:cubicBezTo>
                  <a:cubicBezTo>
                    <a:pt x="17" y="31"/>
                    <a:pt x="10" y="14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2238" y="4782475"/>
              <a:ext cx="12675" cy="10562"/>
            </a:xfrm>
            <a:custGeom>
              <a:avLst/>
              <a:gdLst>
                <a:gd name="T0" fmla="*/ 5 w 6"/>
                <a:gd name="T1" fmla="*/ 5 h 6"/>
                <a:gd name="T2" fmla="*/ 6 w 6"/>
                <a:gd name="T3" fmla="*/ 0 h 6"/>
                <a:gd name="T4" fmla="*/ 0 w 6"/>
                <a:gd name="T5" fmla="*/ 6 h 6"/>
                <a:gd name="T6" fmla="*/ 5 w 6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5" y="3"/>
                    <a:pt x="6" y="2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1" y="5"/>
                    <a:pt x="3" y="5"/>
                    <a:pt x="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9139" y="4769800"/>
              <a:ext cx="46476" cy="21125"/>
            </a:xfrm>
            <a:custGeom>
              <a:avLst/>
              <a:gdLst>
                <a:gd name="T0" fmla="*/ 0 w 25"/>
                <a:gd name="T1" fmla="*/ 11 h 11"/>
                <a:gd name="T2" fmla="*/ 25 w 25"/>
                <a:gd name="T3" fmla="*/ 0 h 11"/>
                <a:gd name="T4" fmla="*/ 21 w 25"/>
                <a:gd name="T5" fmla="*/ 0 h 11"/>
                <a:gd name="T6" fmla="*/ 2 w 25"/>
                <a:gd name="T7" fmla="*/ 4 h 11"/>
                <a:gd name="T8" fmla="*/ 0 w 25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1">
                  <a:moveTo>
                    <a:pt x="0" y="11"/>
                  </a:moveTo>
                  <a:cubicBezTo>
                    <a:pt x="7" y="10"/>
                    <a:pt x="16" y="6"/>
                    <a:pt x="25" y="0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4" y="0"/>
                    <a:pt x="7" y="1"/>
                    <a:pt x="2" y="4"/>
                  </a:cubicBezTo>
                  <a:cubicBezTo>
                    <a:pt x="1" y="6"/>
                    <a:pt x="0" y="9"/>
                    <a:pt x="0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7025" y="4771913"/>
              <a:ext cx="109852" cy="40137"/>
            </a:xfrm>
            <a:custGeom>
              <a:avLst/>
              <a:gdLst>
                <a:gd name="T0" fmla="*/ 1 w 59"/>
                <a:gd name="T1" fmla="*/ 14 h 22"/>
                <a:gd name="T2" fmla="*/ 0 w 59"/>
                <a:gd name="T3" fmla="*/ 18 h 22"/>
                <a:gd name="T4" fmla="*/ 9 w 59"/>
                <a:gd name="T5" fmla="*/ 14 h 22"/>
                <a:gd name="T6" fmla="*/ 59 w 59"/>
                <a:gd name="T7" fmla="*/ 22 h 22"/>
                <a:gd name="T8" fmla="*/ 32 w 59"/>
                <a:gd name="T9" fmla="*/ 0 h 22"/>
                <a:gd name="T10" fmla="*/ 1 w 59"/>
                <a:gd name="T1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2">
                  <a:moveTo>
                    <a:pt x="1" y="14"/>
                  </a:moveTo>
                  <a:cubicBezTo>
                    <a:pt x="0" y="15"/>
                    <a:pt x="0" y="16"/>
                    <a:pt x="0" y="18"/>
                  </a:cubicBezTo>
                  <a:cubicBezTo>
                    <a:pt x="3" y="16"/>
                    <a:pt x="6" y="15"/>
                    <a:pt x="9" y="14"/>
                  </a:cubicBezTo>
                  <a:cubicBezTo>
                    <a:pt x="24" y="10"/>
                    <a:pt x="41" y="13"/>
                    <a:pt x="59" y="22"/>
                  </a:cubicBezTo>
                  <a:cubicBezTo>
                    <a:pt x="54" y="11"/>
                    <a:pt x="44" y="3"/>
                    <a:pt x="32" y="0"/>
                  </a:cubicBezTo>
                  <a:cubicBezTo>
                    <a:pt x="19" y="9"/>
                    <a:pt x="8" y="12"/>
                    <a:pt x="1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225" y="4799375"/>
              <a:ext cx="29575" cy="33801"/>
            </a:xfrm>
            <a:custGeom>
              <a:avLst/>
              <a:gdLst>
                <a:gd name="T0" fmla="*/ 15 w 16"/>
                <a:gd name="T1" fmla="*/ 5 h 18"/>
                <a:gd name="T2" fmla="*/ 16 w 16"/>
                <a:gd name="T3" fmla="*/ 0 h 18"/>
                <a:gd name="T4" fmla="*/ 9 w 16"/>
                <a:gd name="T5" fmla="*/ 0 h 18"/>
                <a:gd name="T6" fmla="*/ 8 w 16"/>
                <a:gd name="T7" fmla="*/ 0 h 18"/>
                <a:gd name="T8" fmla="*/ 0 w 16"/>
                <a:gd name="T9" fmla="*/ 18 h 18"/>
                <a:gd name="T10" fmla="*/ 15 w 16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15" y="5"/>
                  </a:moveTo>
                  <a:cubicBezTo>
                    <a:pt x="15" y="3"/>
                    <a:pt x="16" y="1"/>
                    <a:pt x="16" y="0"/>
                  </a:cubicBezTo>
                  <a:cubicBezTo>
                    <a:pt x="13" y="0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6"/>
                    <a:pt x="1" y="12"/>
                    <a:pt x="0" y="18"/>
                  </a:cubicBezTo>
                  <a:cubicBezTo>
                    <a:pt x="3" y="15"/>
                    <a:pt x="8" y="9"/>
                    <a:pt x="1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9139" y="4833176"/>
              <a:ext cx="103515" cy="84501"/>
            </a:xfrm>
            <a:custGeom>
              <a:avLst/>
              <a:gdLst>
                <a:gd name="T0" fmla="*/ 3 w 56"/>
                <a:gd name="T1" fmla="*/ 1 h 47"/>
                <a:gd name="T2" fmla="*/ 0 w 56"/>
                <a:gd name="T3" fmla="*/ 2 h 47"/>
                <a:gd name="T4" fmla="*/ 31 w 56"/>
                <a:gd name="T5" fmla="*/ 47 h 47"/>
                <a:gd name="T6" fmla="*/ 56 w 56"/>
                <a:gd name="T7" fmla="*/ 29 h 47"/>
                <a:gd name="T8" fmla="*/ 3 w 56"/>
                <a:gd name="T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7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3" y="20"/>
                    <a:pt x="14" y="35"/>
                    <a:pt x="31" y="47"/>
                  </a:cubicBezTo>
                  <a:cubicBezTo>
                    <a:pt x="41" y="45"/>
                    <a:pt x="50" y="38"/>
                    <a:pt x="56" y="29"/>
                  </a:cubicBezTo>
                  <a:cubicBezTo>
                    <a:pt x="46" y="20"/>
                    <a:pt x="20" y="0"/>
                    <a:pt x="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7025" y="4797264"/>
              <a:ext cx="116190" cy="82388"/>
            </a:xfrm>
            <a:custGeom>
              <a:avLst/>
              <a:gdLst>
                <a:gd name="T0" fmla="*/ 10 w 63"/>
                <a:gd name="T1" fmla="*/ 4 h 45"/>
                <a:gd name="T2" fmla="*/ 0 w 63"/>
                <a:gd name="T3" fmla="*/ 8 h 45"/>
                <a:gd name="T4" fmla="*/ 1 w 63"/>
                <a:gd name="T5" fmla="*/ 17 h 45"/>
                <a:gd name="T6" fmla="*/ 3 w 63"/>
                <a:gd name="T7" fmla="*/ 16 h 45"/>
                <a:gd name="T8" fmla="*/ 59 w 63"/>
                <a:gd name="T9" fmla="*/ 45 h 45"/>
                <a:gd name="T10" fmla="*/ 63 w 63"/>
                <a:gd name="T11" fmla="*/ 26 h 45"/>
                <a:gd name="T12" fmla="*/ 61 w 63"/>
                <a:gd name="T13" fmla="*/ 13 h 45"/>
                <a:gd name="T14" fmla="*/ 10 w 63"/>
                <a:gd name="T15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45">
                  <a:moveTo>
                    <a:pt x="10" y="4"/>
                  </a:moveTo>
                  <a:cubicBezTo>
                    <a:pt x="6" y="5"/>
                    <a:pt x="3" y="6"/>
                    <a:pt x="0" y="8"/>
                  </a:cubicBezTo>
                  <a:cubicBezTo>
                    <a:pt x="0" y="11"/>
                    <a:pt x="0" y="14"/>
                    <a:pt x="1" y="17"/>
                  </a:cubicBezTo>
                  <a:cubicBezTo>
                    <a:pt x="1" y="17"/>
                    <a:pt x="2" y="17"/>
                    <a:pt x="3" y="16"/>
                  </a:cubicBezTo>
                  <a:cubicBezTo>
                    <a:pt x="22" y="15"/>
                    <a:pt x="46" y="34"/>
                    <a:pt x="59" y="45"/>
                  </a:cubicBezTo>
                  <a:cubicBezTo>
                    <a:pt x="62" y="39"/>
                    <a:pt x="63" y="33"/>
                    <a:pt x="63" y="26"/>
                  </a:cubicBezTo>
                  <a:cubicBezTo>
                    <a:pt x="63" y="21"/>
                    <a:pt x="63" y="17"/>
                    <a:pt x="61" y="13"/>
                  </a:cubicBezTo>
                  <a:cubicBezTo>
                    <a:pt x="42" y="3"/>
                    <a:pt x="25" y="0"/>
                    <a:pt x="1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225" y="4816276"/>
              <a:ext cx="29575" cy="73938"/>
            </a:xfrm>
            <a:custGeom>
              <a:avLst/>
              <a:gdLst>
                <a:gd name="T0" fmla="*/ 13 w 16"/>
                <a:gd name="T1" fmla="*/ 12 h 40"/>
                <a:gd name="T2" fmla="*/ 16 w 16"/>
                <a:gd name="T3" fmla="*/ 8 h 40"/>
                <a:gd name="T4" fmla="*/ 16 w 16"/>
                <a:gd name="T5" fmla="*/ 7 h 40"/>
                <a:gd name="T6" fmla="*/ 15 w 16"/>
                <a:gd name="T7" fmla="*/ 0 h 40"/>
                <a:gd name="T8" fmla="*/ 0 w 16"/>
                <a:gd name="T9" fmla="*/ 17 h 40"/>
                <a:gd name="T10" fmla="*/ 7 w 16"/>
                <a:gd name="T11" fmla="*/ 40 h 40"/>
                <a:gd name="T12" fmla="*/ 13 w 16"/>
                <a:gd name="T13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3" y="12"/>
                  </a:moveTo>
                  <a:cubicBezTo>
                    <a:pt x="14" y="10"/>
                    <a:pt x="15" y="9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5"/>
                    <a:pt x="15" y="2"/>
                    <a:pt x="15" y="0"/>
                  </a:cubicBezTo>
                  <a:cubicBezTo>
                    <a:pt x="9" y="4"/>
                    <a:pt x="3" y="13"/>
                    <a:pt x="0" y="17"/>
                  </a:cubicBezTo>
                  <a:cubicBezTo>
                    <a:pt x="0" y="26"/>
                    <a:pt x="3" y="33"/>
                    <a:pt x="7" y="40"/>
                  </a:cubicBezTo>
                  <a:cubicBezTo>
                    <a:pt x="7" y="32"/>
                    <a:pt x="7" y="19"/>
                    <a:pt x="13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2238" y="4839514"/>
              <a:ext cx="63376" cy="80276"/>
            </a:xfrm>
            <a:custGeom>
              <a:avLst/>
              <a:gdLst>
                <a:gd name="T0" fmla="*/ 7 w 35"/>
                <a:gd name="T1" fmla="*/ 0 h 44"/>
                <a:gd name="T2" fmla="*/ 6 w 35"/>
                <a:gd name="T3" fmla="*/ 1 h 44"/>
                <a:gd name="T4" fmla="*/ 1 w 35"/>
                <a:gd name="T5" fmla="*/ 32 h 44"/>
                <a:gd name="T6" fmla="*/ 31 w 35"/>
                <a:gd name="T7" fmla="*/ 44 h 44"/>
                <a:gd name="T8" fmla="*/ 35 w 35"/>
                <a:gd name="T9" fmla="*/ 44 h 44"/>
                <a:gd name="T10" fmla="*/ 7 w 35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4">
                  <a:moveTo>
                    <a:pt x="7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0" y="8"/>
                    <a:pt x="1" y="26"/>
                    <a:pt x="1" y="32"/>
                  </a:cubicBezTo>
                  <a:cubicBezTo>
                    <a:pt x="9" y="40"/>
                    <a:pt x="19" y="44"/>
                    <a:pt x="31" y="44"/>
                  </a:cubicBezTo>
                  <a:cubicBezTo>
                    <a:pt x="33" y="44"/>
                    <a:pt x="34" y="44"/>
                    <a:pt x="35" y="44"/>
                  </a:cubicBezTo>
                  <a:cubicBezTo>
                    <a:pt x="17" y="30"/>
                    <a:pt x="9" y="13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8929" y="5952818"/>
              <a:ext cx="8450" cy="8450"/>
            </a:xfrm>
            <a:custGeom>
              <a:avLst/>
              <a:gdLst>
                <a:gd name="T0" fmla="*/ 5 w 5"/>
                <a:gd name="T1" fmla="*/ 4 h 4"/>
                <a:gd name="T2" fmla="*/ 5 w 5"/>
                <a:gd name="T3" fmla="*/ 0 h 4"/>
                <a:gd name="T4" fmla="*/ 0 w 5"/>
                <a:gd name="T5" fmla="*/ 4 h 4"/>
                <a:gd name="T6" fmla="*/ 5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cubicBezTo>
                    <a:pt x="5" y="2"/>
                    <a:pt x="5" y="1"/>
                    <a:pt x="5" y="0"/>
                  </a:cubicBezTo>
                  <a:cubicBezTo>
                    <a:pt x="3" y="1"/>
                    <a:pt x="2" y="3"/>
                    <a:pt x="0" y="4"/>
                  </a:cubicBezTo>
                  <a:cubicBezTo>
                    <a:pt x="1" y="4"/>
                    <a:pt x="3" y="4"/>
                    <a:pt x="5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3716" y="5940143"/>
              <a:ext cx="40139" cy="19012"/>
            </a:xfrm>
            <a:custGeom>
              <a:avLst/>
              <a:gdLst>
                <a:gd name="T0" fmla="*/ 0 w 22"/>
                <a:gd name="T1" fmla="*/ 10 h 10"/>
                <a:gd name="T2" fmla="*/ 22 w 22"/>
                <a:gd name="T3" fmla="*/ 0 h 10"/>
                <a:gd name="T4" fmla="*/ 18 w 22"/>
                <a:gd name="T5" fmla="*/ 0 h 10"/>
                <a:gd name="T6" fmla="*/ 1 w 22"/>
                <a:gd name="T7" fmla="*/ 4 h 10"/>
                <a:gd name="T8" fmla="*/ 0 w 2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6" y="9"/>
                    <a:pt x="13" y="6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0"/>
                    <a:pt x="6" y="2"/>
                    <a:pt x="1" y="4"/>
                  </a:cubicBezTo>
                  <a:cubicBezTo>
                    <a:pt x="1" y="6"/>
                    <a:pt x="0" y="8"/>
                    <a:pt x="0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1604" y="5942256"/>
              <a:ext cx="92951" cy="35912"/>
            </a:xfrm>
            <a:custGeom>
              <a:avLst/>
              <a:gdLst>
                <a:gd name="T0" fmla="*/ 0 w 51"/>
                <a:gd name="T1" fmla="*/ 12 h 19"/>
                <a:gd name="T2" fmla="*/ 0 w 51"/>
                <a:gd name="T3" fmla="*/ 15 h 19"/>
                <a:gd name="T4" fmla="*/ 7 w 51"/>
                <a:gd name="T5" fmla="*/ 13 h 19"/>
                <a:gd name="T6" fmla="*/ 51 w 51"/>
                <a:gd name="T7" fmla="*/ 19 h 19"/>
                <a:gd name="T8" fmla="*/ 27 w 51"/>
                <a:gd name="T9" fmla="*/ 0 h 19"/>
                <a:gd name="T10" fmla="*/ 0 w 51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9">
                  <a:moveTo>
                    <a:pt x="0" y="12"/>
                  </a:moveTo>
                  <a:cubicBezTo>
                    <a:pt x="0" y="13"/>
                    <a:pt x="0" y="14"/>
                    <a:pt x="0" y="15"/>
                  </a:cubicBezTo>
                  <a:cubicBezTo>
                    <a:pt x="2" y="14"/>
                    <a:pt x="5" y="13"/>
                    <a:pt x="7" y="13"/>
                  </a:cubicBezTo>
                  <a:cubicBezTo>
                    <a:pt x="20" y="9"/>
                    <a:pt x="35" y="11"/>
                    <a:pt x="51" y="19"/>
                  </a:cubicBezTo>
                  <a:cubicBezTo>
                    <a:pt x="46" y="9"/>
                    <a:pt x="38" y="2"/>
                    <a:pt x="27" y="0"/>
                  </a:cubicBezTo>
                  <a:cubicBezTo>
                    <a:pt x="17" y="8"/>
                    <a:pt x="7" y="11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2029" y="5965494"/>
              <a:ext cx="23239" cy="29575"/>
            </a:xfrm>
            <a:custGeom>
              <a:avLst/>
              <a:gdLst>
                <a:gd name="T0" fmla="*/ 13 w 13"/>
                <a:gd name="T1" fmla="*/ 4 h 16"/>
                <a:gd name="T2" fmla="*/ 13 w 13"/>
                <a:gd name="T3" fmla="*/ 0 h 16"/>
                <a:gd name="T4" fmla="*/ 7 w 13"/>
                <a:gd name="T5" fmla="*/ 0 h 16"/>
                <a:gd name="T6" fmla="*/ 6 w 13"/>
                <a:gd name="T7" fmla="*/ 0 h 16"/>
                <a:gd name="T8" fmla="*/ 0 w 13"/>
                <a:gd name="T9" fmla="*/ 16 h 16"/>
                <a:gd name="T10" fmla="*/ 13 w 13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">
                  <a:moveTo>
                    <a:pt x="13" y="4"/>
                  </a:moveTo>
                  <a:cubicBezTo>
                    <a:pt x="13" y="3"/>
                    <a:pt x="13" y="1"/>
                    <a:pt x="13" y="0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5"/>
                    <a:pt x="1" y="10"/>
                    <a:pt x="0" y="16"/>
                  </a:cubicBezTo>
                  <a:cubicBezTo>
                    <a:pt x="2" y="13"/>
                    <a:pt x="6" y="8"/>
                    <a:pt x="1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3716" y="5992957"/>
              <a:ext cx="86614" cy="78163"/>
            </a:xfrm>
            <a:custGeom>
              <a:avLst/>
              <a:gdLst>
                <a:gd name="T0" fmla="*/ 2 w 48"/>
                <a:gd name="T1" fmla="*/ 2 h 42"/>
                <a:gd name="T2" fmla="*/ 0 w 48"/>
                <a:gd name="T3" fmla="*/ 2 h 42"/>
                <a:gd name="T4" fmla="*/ 26 w 48"/>
                <a:gd name="T5" fmla="*/ 42 h 42"/>
                <a:gd name="T6" fmla="*/ 48 w 48"/>
                <a:gd name="T7" fmla="*/ 26 h 42"/>
                <a:gd name="T8" fmla="*/ 2 w 48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2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3" y="18"/>
                    <a:pt x="12" y="31"/>
                    <a:pt x="26" y="42"/>
                  </a:cubicBezTo>
                  <a:cubicBezTo>
                    <a:pt x="35" y="39"/>
                    <a:pt x="43" y="34"/>
                    <a:pt x="48" y="26"/>
                  </a:cubicBezTo>
                  <a:cubicBezTo>
                    <a:pt x="39" y="18"/>
                    <a:pt x="17" y="0"/>
                    <a:pt x="2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1604" y="5963382"/>
              <a:ext cx="101402" cy="71826"/>
            </a:xfrm>
            <a:custGeom>
              <a:avLst/>
              <a:gdLst>
                <a:gd name="T0" fmla="*/ 8 w 55"/>
                <a:gd name="T1" fmla="*/ 4 h 39"/>
                <a:gd name="T2" fmla="*/ 0 w 55"/>
                <a:gd name="T3" fmla="*/ 7 h 39"/>
                <a:gd name="T4" fmla="*/ 1 w 55"/>
                <a:gd name="T5" fmla="*/ 15 h 39"/>
                <a:gd name="T6" fmla="*/ 3 w 55"/>
                <a:gd name="T7" fmla="*/ 14 h 39"/>
                <a:gd name="T8" fmla="*/ 51 w 55"/>
                <a:gd name="T9" fmla="*/ 39 h 39"/>
                <a:gd name="T10" fmla="*/ 55 w 55"/>
                <a:gd name="T11" fmla="*/ 23 h 39"/>
                <a:gd name="T12" fmla="*/ 53 w 55"/>
                <a:gd name="T13" fmla="*/ 11 h 39"/>
                <a:gd name="T14" fmla="*/ 8 w 55"/>
                <a:gd name="T1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9">
                  <a:moveTo>
                    <a:pt x="8" y="4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10"/>
                    <a:pt x="0" y="12"/>
                    <a:pt x="1" y="15"/>
                  </a:cubicBezTo>
                  <a:cubicBezTo>
                    <a:pt x="1" y="15"/>
                    <a:pt x="2" y="15"/>
                    <a:pt x="3" y="14"/>
                  </a:cubicBezTo>
                  <a:cubicBezTo>
                    <a:pt x="19" y="13"/>
                    <a:pt x="40" y="29"/>
                    <a:pt x="51" y="39"/>
                  </a:cubicBezTo>
                  <a:cubicBezTo>
                    <a:pt x="53" y="34"/>
                    <a:pt x="55" y="29"/>
                    <a:pt x="55" y="23"/>
                  </a:cubicBezTo>
                  <a:cubicBezTo>
                    <a:pt x="55" y="19"/>
                    <a:pt x="54" y="15"/>
                    <a:pt x="53" y="11"/>
                  </a:cubicBezTo>
                  <a:cubicBezTo>
                    <a:pt x="36" y="3"/>
                    <a:pt x="21" y="0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9916" y="5980282"/>
              <a:ext cx="25350" cy="63376"/>
            </a:xfrm>
            <a:custGeom>
              <a:avLst/>
              <a:gdLst>
                <a:gd name="T0" fmla="*/ 11 w 14"/>
                <a:gd name="T1" fmla="*/ 10 h 34"/>
                <a:gd name="T2" fmla="*/ 14 w 14"/>
                <a:gd name="T3" fmla="*/ 7 h 34"/>
                <a:gd name="T4" fmla="*/ 14 w 14"/>
                <a:gd name="T5" fmla="*/ 6 h 34"/>
                <a:gd name="T6" fmla="*/ 14 w 14"/>
                <a:gd name="T7" fmla="*/ 0 h 34"/>
                <a:gd name="T8" fmla="*/ 0 w 14"/>
                <a:gd name="T9" fmla="*/ 15 h 34"/>
                <a:gd name="T10" fmla="*/ 7 w 14"/>
                <a:gd name="T11" fmla="*/ 34 h 34"/>
                <a:gd name="T12" fmla="*/ 11 w 14"/>
                <a:gd name="T1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11" y="10"/>
                  </a:move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4" y="4"/>
                    <a:pt x="14" y="2"/>
                    <a:pt x="14" y="0"/>
                  </a:cubicBezTo>
                  <a:cubicBezTo>
                    <a:pt x="9" y="4"/>
                    <a:pt x="3" y="11"/>
                    <a:pt x="0" y="15"/>
                  </a:cubicBezTo>
                  <a:cubicBezTo>
                    <a:pt x="0" y="22"/>
                    <a:pt x="3" y="29"/>
                    <a:pt x="7" y="34"/>
                  </a:cubicBezTo>
                  <a:cubicBezTo>
                    <a:pt x="6" y="28"/>
                    <a:pt x="6" y="16"/>
                    <a:pt x="11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6816" y="6001407"/>
              <a:ext cx="57039" cy="71826"/>
            </a:xfrm>
            <a:custGeom>
              <a:avLst/>
              <a:gdLst>
                <a:gd name="T0" fmla="*/ 6 w 31"/>
                <a:gd name="T1" fmla="*/ 0 h 39"/>
                <a:gd name="T2" fmla="*/ 5 w 31"/>
                <a:gd name="T3" fmla="*/ 1 h 39"/>
                <a:gd name="T4" fmla="*/ 1 w 31"/>
                <a:gd name="T5" fmla="*/ 27 h 39"/>
                <a:gd name="T6" fmla="*/ 27 w 31"/>
                <a:gd name="T7" fmla="*/ 39 h 39"/>
                <a:gd name="T8" fmla="*/ 31 w 31"/>
                <a:gd name="T9" fmla="*/ 38 h 39"/>
                <a:gd name="T10" fmla="*/ 6 w 3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9">
                  <a:moveTo>
                    <a:pt x="6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0" y="7"/>
                    <a:pt x="1" y="23"/>
                    <a:pt x="1" y="27"/>
                  </a:cubicBezTo>
                  <a:cubicBezTo>
                    <a:pt x="8" y="34"/>
                    <a:pt x="17" y="39"/>
                    <a:pt x="27" y="39"/>
                  </a:cubicBezTo>
                  <a:cubicBezTo>
                    <a:pt x="28" y="39"/>
                    <a:pt x="30" y="38"/>
                    <a:pt x="31" y="38"/>
                  </a:cubicBezTo>
                  <a:cubicBezTo>
                    <a:pt x="15" y="26"/>
                    <a:pt x="8" y="11"/>
                    <a:pt x="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2268" y="4209980"/>
              <a:ext cx="10563" cy="10562"/>
            </a:xfrm>
            <a:custGeom>
              <a:avLst/>
              <a:gdLst>
                <a:gd name="T0" fmla="*/ 5 w 6"/>
                <a:gd name="T1" fmla="*/ 5 h 6"/>
                <a:gd name="T2" fmla="*/ 6 w 6"/>
                <a:gd name="T3" fmla="*/ 0 h 6"/>
                <a:gd name="T4" fmla="*/ 0 w 6"/>
                <a:gd name="T5" fmla="*/ 6 h 6"/>
                <a:gd name="T6" fmla="*/ 5 w 6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6" y="3"/>
                    <a:pt x="6" y="2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1" y="6"/>
                    <a:pt x="3" y="5"/>
                    <a:pt x="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9169" y="4197304"/>
              <a:ext cx="46476" cy="21125"/>
            </a:xfrm>
            <a:custGeom>
              <a:avLst/>
              <a:gdLst>
                <a:gd name="T0" fmla="*/ 0 w 26"/>
                <a:gd name="T1" fmla="*/ 11 h 11"/>
                <a:gd name="T2" fmla="*/ 26 w 26"/>
                <a:gd name="T3" fmla="*/ 0 h 11"/>
                <a:gd name="T4" fmla="*/ 21 w 26"/>
                <a:gd name="T5" fmla="*/ 0 h 11"/>
                <a:gd name="T6" fmla="*/ 2 w 26"/>
                <a:gd name="T7" fmla="*/ 4 h 11"/>
                <a:gd name="T8" fmla="*/ 0 w 2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1">
                  <a:moveTo>
                    <a:pt x="0" y="11"/>
                  </a:moveTo>
                  <a:cubicBezTo>
                    <a:pt x="7" y="10"/>
                    <a:pt x="16" y="6"/>
                    <a:pt x="26" y="0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4" y="0"/>
                    <a:pt x="7" y="1"/>
                    <a:pt x="2" y="4"/>
                  </a:cubicBezTo>
                  <a:cubicBezTo>
                    <a:pt x="1" y="6"/>
                    <a:pt x="1" y="9"/>
                    <a:pt x="0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7057" y="4199416"/>
              <a:ext cx="107740" cy="40137"/>
            </a:xfrm>
            <a:custGeom>
              <a:avLst/>
              <a:gdLst>
                <a:gd name="T0" fmla="*/ 1 w 59"/>
                <a:gd name="T1" fmla="*/ 14 h 22"/>
                <a:gd name="T2" fmla="*/ 0 w 59"/>
                <a:gd name="T3" fmla="*/ 18 h 22"/>
                <a:gd name="T4" fmla="*/ 9 w 59"/>
                <a:gd name="T5" fmla="*/ 15 h 22"/>
                <a:gd name="T6" fmla="*/ 59 w 59"/>
                <a:gd name="T7" fmla="*/ 22 h 22"/>
                <a:gd name="T8" fmla="*/ 32 w 59"/>
                <a:gd name="T9" fmla="*/ 0 h 22"/>
                <a:gd name="T10" fmla="*/ 1 w 59"/>
                <a:gd name="T1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2">
                  <a:moveTo>
                    <a:pt x="1" y="14"/>
                  </a:moveTo>
                  <a:cubicBezTo>
                    <a:pt x="1" y="15"/>
                    <a:pt x="0" y="16"/>
                    <a:pt x="0" y="18"/>
                  </a:cubicBezTo>
                  <a:cubicBezTo>
                    <a:pt x="3" y="16"/>
                    <a:pt x="6" y="15"/>
                    <a:pt x="9" y="15"/>
                  </a:cubicBezTo>
                  <a:cubicBezTo>
                    <a:pt x="24" y="10"/>
                    <a:pt x="41" y="13"/>
                    <a:pt x="59" y="22"/>
                  </a:cubicBezTo>
                  <a:cubicBezTo>
                    <a:pt x="54" y="11"/>
                    <a:pt x="44" y="3"/>
                    <a:pt x="32" y="0"/>
                  </a:cubicBezTo>
                  <a:cubicBezTo>
                    <a:pt x="19" y="9"/>
                    <a:pt x="9" y="13"/>
                    <a:pt x="1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1143" y="4226880"/>
              <a:ext cx="29575" cy="33801"/>
            </a:xfrm>
            <a:custGeom>
              <a:avLst/>
              <a:gdLst>
                <a:gd name="T0" fmla="*/ 15 w 16"/>
                <a:gd name="T1" fmla="*/ 5 h 18"/>
                <a:gd name="T2" fmla="*/ 16 w 16"/>
                <a:gd name="T3" fmla="*/ 0 h 18"/>
                <a:gd name="T4" fmla="*/ 9 w 16"/>
                <a:gd name="T5" fmla="*/ 0 h 18"/>
                <a:gd name="T6" fmla="*/ 8 w 16"/>
                <a:gd name="T7" fmla="*/ 0 h 18"/>
                <a:gd name="T8" fmla="*/ 0 w 16"/>
                <a:gd name="T9" fmla="*/ 18 h 18"/>
                <a:gd name="T10" fmla="*/ 15 w 16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15" y="5"/>
                  </a:moveTo>
                  <a:cubicBezTo>
                    <a:pt x="16" y="3"/>
                    <a:pt x="16" y="1"/>
                    <a:pt x="16" y="0"/>
                  </a:cubicBezTo>
                  <a:cubicBezTo>
                    <a:pt x="13" y="0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6"/>
                    <a:pt x="1" y="12"/>
                    <a:pt x="0" y="18"/>
                  </a:cubicBezTo>
                  <a:cubicBezTo>
                    <a:pt x="3" y="15"/>
                    <a:pt x="8" y="9"/>
                    <a:pt x="1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9169" y="4260680"/>
              <a:ext cx="101402" cy="84501"/>
            </a:xfrm>
            <a:custGeom>
              <a:avLst/>
              <a:gdLst>
                <a:gd name="T0" fmla="*/ 3 w 56"/>
                <a:gd name="T1" fmla="*/ 1 h 47"/>
                <a:gd name="T2" fmla="*/ 0 w 56"/>
                <a:gd name="T3" fmla="*/ 2 h 47"/>
                <a:gd name="T4" fmla="*/ 31 w 56"/>
                <a:gd name="T5" fmla="*/ 47 h 47"/>
                <a:gd name="T6" fmla="*/ 56 w 56"/>
                <a:gd name="T7" fmla="*/ 29 h 47"/>
                <a:gd name="T8" fmla="*/ 3 w 56"/>
                <a:gd name="T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7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4" y="20"/>
                    <a:pt x="14" y="35"/>
                    <a:pt x="31" y="47"/>
                  </a:cubicBezTo>
                  <a:cubicBezTo>
                    <a:pt x="41" y="45"/>
                    <a:pt x="50" y="38"/>
                    <a:pt x="56" y="29"/>
                  </a:cubicBezTo>
                  <a:cubicBezTo>
                    <a:pt x="46" y="20"/>
                    <a:pt x="20" y="0"/>
                    <a:pt x="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7057" y="4224767"/>
              <a:ext cx="116190" cy="82388"/>
            </a:xfrm>
            <a:custGeom>
              <a:avLst/>
              <a:gdLst>
                <a:gd name="T0" fmla="*/ 10 w 64"/>
                <a:gd name="T1" fmla="*/ 4 h 45"/>
                <a:gd name="T2" fmla="*/ 0 w 64"/>
                <a:gd name="T3" fmla="*/ 8 h 45"/>
                <a:gd name="T4" fmla="*/ 1 w 64"/>
                <a:gd name="T5" fmla="*/ 17 h 45"/>
                <a:gd name="T6" fmla="*/ 3 w 64"/>
                <a:gd name="T7" fmla="*/ 17 h 45"/>
                <a:gd name="T8" fmla="*/ 59 w 64"/>
                <a:gd name="T9" fmla="*/ 45 h 45"/>
                <a:gd name="T10" fmla="*/ 64 w 64"/>
                <a:gd name="T11" fmla="*/ 26 h 45"/>
                <a:gd name="T12" fmla="*/ 61 w 64"/>
                <a:gd name="T13" fmla="*/ 13 h 45"/>
                <a:gd name="T14" fmla="*/ 10 w 64"/>
                <a:gd name="T15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5">
                  <a:moveTo>
                    <a:pt x="10" y="4"/>
                  </a:moveTo>
                  <a:cubicBezTo>
                    <a:pt x="6" y="5"/>
                    <a:pt x="3" y="6"/>
                    <a:pt x="0" y="8"/>
                  </a:cubicBezTo>
                  <a:cubicBezTo>
                    <a:pt x="0" y="11"/>
                    <a:pt x="0" y="14"/>
                    <a:pt x="1" y="17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22" y="15"/>
                    <a:pt x="47" y="34"/>
                    <a:pt x="59" y="45"/>
                  </a:cubicBezTo>
                  <a:cubicBezTo>
                    <a:pt x="62" y="39"/>
                    <a:pt x="64" y="33"/>
                    <a:pt x="64" y="26"/>
                  </a:cubicBezTo>
                  <a:cubicBezTo>
                    <a:pt x="64" y="21"/>
                    <a:pt x="63" y="17"/>
                    <a:pt x="61" y="13"/>
                  </a:cubicBezTo>
                  <a:cubicBezTo>
                    <a:pt x="42" y="3"/>
                    <a:pt x="25" y="0"/>
                    <a:pt x="1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1143" y="4243780"/>
              <a:ext cx="29575" cy="73938"/>
            </a:xfrm>
            <a:custGeom>
              <a:avLst/>
              <a:gdLst>
                <a:gd name="T0" fmla="*/ 13 w 16"/>
                <a:gd name="T1" fmla="*/ 12 h 40"/>
                <a:gd name="T2" fmla="*/ 16 w 16"/>
                <a:gd name="T3" fmla="*/ 9 h 40"/>
                <a:gd name="T4" fmla="*/ 16 w 16"/>
                <a:gd name="T5" fmla="*/ 7 h 40"/>
                <a:gd name="T6" fmla="*/ 15 w 16"/>
                <a:gd name="T7" fmla="*/ 0 h 40"/>
                <a:gd name="T8" fmla="*/ 0 w 16"/>
                <a:gd name="T9" fmla="*/ 17 h 40"/>
                <a:gd name="T10" fmla="*/ 7 w 16"/>
                <a:gd name="T11" fmla="*/ 40 h 40"/>
                <a:gd name="T12" fmla="*/ 13 w 16"/>
                <a:gd name="T13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3" y="12"/>
                  </a:moveTo>
                  <a:cubicBezTo>
                    <a:pt x="14" y="10"/>
                    <a:pt x="15" y="9"/>
                    <a:pt x="16" y="9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5"/>
                    <a:pt x="16" y="2"/>
                    <a:pt x="15" y="0"/>
                  </a:cubicBezTo>
                  <a:cubicBezTo>
                    <a:pt x="9" y="4"/>
                    <a:pt x="3" y="13"/>
                    <a:pt x="0" y="17"/>
                  </a:cubicBezTo>
                  <a:cubicBezTo>
                    <a:pt x="0" y="26"/>
                    <a:pt x="3" y="33"/>
                    <a:pt x="7" y="40"/>
                  </a:cubicBezTo>
                  <a:cubicBezTo>
                    <a:pt x="7" y="32"/>
                    <a:pt x="7" y="19"/>
                    <a:pt x="13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0156" y="4267017"/>
              <a:ext cx="65489" cy="82388"/>
            </a:xfrm>
            <a:custGeom>
              <a:avLst/>
              <a:gdLst>
                <a:gd name="T0" fmla="*/ 7 w 36"/>
                <a:gd name="T1" fmla="*/ 0 h 45"/>
                <a:gd name="T2" fmla="*/ 6 w 36"/>
                <a:gd name="T3" fmla="*/ 1 h 45"/>
                <a:gd name="T4" fmla="*/ 1 w 36"/>
                <a:gd name="T5" fmla="*/ 32 h 45"/>
                <a:gd name="T6" fmla="*/ 31 w 36"/>
                <a:gd name="T7" fmla="*/ 45 h 45"/>
                <a:gd name="T8" fmla="*/ 36 w 36"/>
                <a:gd name="T9" fmla="*/ 44 h 45"/>
                <a:gd name="T10" fmla="*/ 7 w 36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5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1" y="26"/>
                    <a:pt x="1" y="32"/>
                  </a:cubicBezTo>
                  <a:cubicBezTo>
                    <a:pt x="9" y="40"/>
                    <a:pt x="19" y="45"/>
                    <a:pt x="31" y="45"/>
                  </a:cubicBezTo>
                  <a:cubicBezTo>
                    <a:pt x="33" y="45"/>
                    <a:pt x="34" y="44"/>
                    <a:pt x="36" y="44"/>
                  </a:cubicBezTo>
                  <a:cubicBezTo>
                    <a:pt x="17" y="30"/>
                    <a:pt x="10" y="13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8115" y="2824158"/>
              <a:ext cx="10563" cy="8450"/>
            </a:xfrm>
            <a:custGeom>
              <a:avLst/>
              <a:gdLst>
                <a:gd name="T0" fmla="*/ 5 w 5"/>
                <a:gd name="T1" fmla="*/ 4 h 5"/>
                <a:gd name="T2" fmla="*/ 5 w 5"/>
                <a:gd name="T3" fmla="*/ 0 h 5"/>
                <a:gd name="T4" fmla="*/ 0 w 5"/>
                <a:gd name="T5" fmla="*/ 5 h 5"/>
                <a:gd name="T6" fmla="*/ 5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3"/>
                    <a:pt x="5" y="1"/>
                    <a:pt x="5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2" y="4"/>
                    <a:pt x="3" y="4"/>
                    <a:pt x="5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2902" y="2813595"/>
              <a:ext cx="35914" cy="14787"/>
            </a:xfrm>
            <a:custGeom>
              <a:avLst/>
              <a:gdLst>
                <a:gd name="T0" fmla="*/ 0 w 19"/>
                <a:gd name="T1" fmla="*/ 9 h 9"/>
                <a:gd name="T2" fmla="*/ 19 w 19"/>
                <a:gd name="T3" fmla="*/ 1 h 9"/>
                <a:gd name="T4" fmla="*/ 16 w 19"/>
                <a:gd name="T5" fmla="*/ 0 h 9"/>
                <a:gd name="T6" fmla="*/ 1 w 19"/>
                <a:gd name="T7" fmla="*/ 4 h 9"/>
                <a:gd name="T8" fmla="*/ 0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cubicBezTo>
                    <a:pt x="5" y="8"/>
                    <a:pt x="12" y="6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1" y="0"/>
                    <a:pt x="5" y="2"/>
                    <a:pt x="1" y="4"/>
                  </a:cubicBezTo>
                  <a:cubicBezTo>
                    <a:pt x="0" y="6"/>
                    <a:pt x="0" y="8"/>
                    <a:pt x="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0790" y="2813595"/>
              <a:ext cx="84501" cy="31687"/>
            </a:xfrm>
            <a:custGeom>
              <a:avLst/>
              <a:gdLst>
                <a:gd name="T0" fmla="*/ 0 w 46"/>
                <a:gd name="T1" fmla="*/ 12 h 17"/>
                <a:gd name="T2" fmla="*/ 0 w 46"/>
                <a:gd name="T3" fmla="*/ 14 h 17"/>
                <a:gd name="T4" fmla="*/ 7 w 46"/>
                <a:gd name="T5" fmla="*/ 12 h 17"/>
                <a:gd name="T6" fmla="*/ 46 w 46"/>
                <a:gd name="T7" fmla="*/ 17 h 17"/>
                <a:gd name="T8" fmla="*/ 25 w 46"/>
                <a:gd name="T9" fmla="*/ 0 h 17"/>
                <a:gd name="T10" fmla="*/ 0 w 46"/>
                <a:gd name="T11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7">
                  <a:moveTo>
                    <a:pt x="0" y="12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2" y="13"/>
                    <a:pt x="4" y="12"/>
                    <a:pt x="7" y="12"/>
                  </a:cubicBezTo>
                  <a:cubicBezTo>
                    <a:pt x="18" y="9"/>
                    <a:pt x="32" y="10"/>
                    <a:pt x="46" y="17"/>
                  </a:cubicBezTo>
                  <a:cubicBezTo>
                    <a:pt x="42" y="9"/>
                    <a:pt x="34" y="3"/>
                    <a:pt x="25" y="0"/>
                  </a:cubicBezTo>
                  <a:cubicBezTo>
                    <a:pt x="15" y="7"/>
                    <a:pt x="6" y="10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73327" y="2836833"/>
              <a:ext cx="23239" cy="25350"/>
            </a:xfrm>
            <a:custGeom>
              <a:avLst/>
              <a:gdLst>
                <a:gd name="T0" fmla="*/ 12 w 12"/>
                <a:gd name="T1" fmla="*/ 4 h 14"/>
                <a:gd name="T2" fmla="*/ 12 w 12"/>
                <a:gd name="T3" fmla="*/ 0 h 14"/>
                <a:gd name="T4" fmla="*/ 7 w 12"/>
                <a:gd name="T5" fmla="*/ 1 h 14"/>
                <a:gd name="T6" fmla="*/ 6 w 12"/>
                <a:gd name="T7" fmla="*/ 1 h 14"/>
                <a:gd name="T8" fmla="*/ 0 w 12"/>
                <a:gd name="T9" fmla="*/ 14 h 14"/>
                <a:gd name="T10" fmla="*/ 12 w 12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2" y="4"/>
                  </a:moveTo>
                  <a:cubicBezTo>
                    <a:pt x="12" y="3"/>
                    <a:pt x="12" y="1"/>
                    <a:pt x="12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3" y="5"/>
                    <a:pt x="1" y="9"/>
                    <a:pt x="0" y="14"/>
                  </a:cubicBezTo>
                  <a:cubicBezTo>
                    <a:pt x="2" y="12"/>
                    <a:pt x="6" y="7"/>
                    <a:pt x="1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2902" y="2862184"/>
              <a:ext cx="80276" cy="67601"/>
            </a:xfrm>
            <a:custGeom>
              <a:avLst/>
              <a:gdLst>
                <a:gd name="T0" fmla="*/ 2 w 43"/>
                <a:gd name="T1" fmla="*/ 1 h 37"/>
                <a:gd name="T2" fmla="*/ 0 w 43"/>
                <a:gd name="T3" fmla="*/ 2 h 37"/>
                <a:gd name="T4" fmla="*/ 23 w 43"/>
                <a:gd name="T5" fmla="*/ 37 h 37"/>
                <a:gd name="T6" fmla="*/ 43 w 43"/>
                <a:gd name="T7" fmla="*/ 23 h 37"/>
                <a:gd name="T8" fmla="*/ 2 w 43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7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2" y="16"/>
                    <a:pt x="10" y="28"/>
                    <a:pt x="23" y="37"/>
                  </a:cubicBezTo>
                  <a:cubicBezTo>
                    <a:pt x="32" y="35"/>
                    <a:pt x="39" y="30"/>
                    <a:pt x="43" y="23"/>
                  </a:cubicBezTo>
                  <a:cubicBezTo>
                    <a:pt x="35" y="16"/>
                    <a:pt x="15" y="0"/>
                    <a:pt x="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0790" y="2834720"/>
              <a:ext cx="90840" cy="63376"/>
            </a:xfrm>
            <a:custGeom>
              <a:avLst/>
              <a:gdLst>
                <a:gd name="T0" fmla="*/ 7 w 49"/>
                <a:gd name="T1" fmla="*/ 4 h 35"/>
                <a:gd name="T2" fmla="*/ 0 w 49"/>
                <a:gd name="T3" fmla="*/ 7 h 35"/>
                <a:gd name="T4" fmla="*/ 0 w 49"/>
                <a:gd name="T5" fmla="*/ 14 h 35"/>
                <a:gd name="T6" fmla="*/ 2 w 49"/>
                <a:gd name="T7" fmla="*/ 13 h 35"/>
                <a:gd name="T8" fmla="*/ 46 w 49"/>
                <a:gd name="T9" fmla="*/ 35 h 35"/>
                <a:gd name="T10" fmla="*/ 49 w 49"/>
                <a:gd name="T11" fmla="*/ 21 h 35"/>
                <a:gd name="T12" fmla="*/ 48 w 49"/>
                <a:gd name="T13" fmla="*/ 11 h 35"/>
                <a:gd name="T14" fmla="*/ 7 w 49"/>
                <a:gd name="T15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5">
                  <a:moveTo>
                    <a:pt x="7" y="4"/>
                  </a:moveTo>
                  <a:cubicBezTo>
                    <a:pt x="5" y="4"/>
                    <a:pt x="2" y="5"/>
                    <a:pt x="0" y="7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17" y="12"/>
                    <a:pt x="36" y="27"/>
                    <a:pt x="46" y="35"/>
                  </a:cubicBezTo>
                  <a:cubicBezTo>
                    <a:pt x="48" y="31"/>
                    <a:pt x="49" y="26"/>
                    <a:pt x="49" y="21"/>
                  </a:cubicBezTo>
                  <a:cubicBezTo>
                    <a:pt x="49" y="17"/>
                    <a:pt x="49" y="14"/>
                    <a:pt x="48" y="11"/>
                  </a:cubicBezTo>
                  <a:cubicBezTo>
                    <a:pt x="33" y="3"/>
                    <a:pt x="19" y="0"/>
                    <a:pt x="7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73327" y="2849508"/>
              <a:ext cx="25350" cy="57038"/>
            </a:xfrm>
            <a:custGeom>
              <a:avLst/>
              <a:gdLst>
                <a:gd name="T0" fmla="*/ 10 w 13"/>
                <a:gd name="T1" fmla="*/ 9 h 31"/>
                <a:gd name="T2" fmla="*/ 13 w 13"/>
                <a:gd name="T3" fmla="*/ 7 h 31"/>
                <a:gd name="T4" fmla="*/ 12 w 13"/>
                <a:gd name="T5" fmla="*/ 6 h 31"/>
                <a:gd name="T6" fmla="*/ 12 w 13"/>
                <a:gd name="T7" fmla="*/ 0 h 31"/>
                <a:gd name="T8" fmla="*/ 0 w 13"/>
                <a:gd name="T9" fmla="*/ 14 h 31"/>
                <a:gd name="T10" fmla="*/ 5 w 13"/>
                <a:gd name="T11" fmla="*/ 31 h 31"/>
                <a:gd name="T12" fmla="*/ 10 w 13"/>
                <a:gd name="T13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10" y="9"/>
                  </a:moveTo>
                  <a:cubicBezTo>
                    <a:pt x="11" y="8"/>
                    <a:pt x="12" y="8"/>
                    <a:pt x="13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4"/>
                    <a:pt x="12" y="2"/>
                    <a:pt x="12" y="0"/>
                  </a:cubicBezTo>
                  <a:cubicBezTo>
                    <a:pt x="7" y="4"/>
                    <a:pt x="2" y="10"/>
                    <a:pt x="0" y="14"/>
                  </a:cubicBezTo>
                  <a:cubicBezTo>
                    <a:pt x="0" y="20"/>
                    <a:pt x="2" y="26"/>
                    <a:pt x="5" y="31"/>
                  </a:cubicBezTo>
                  <a:cubicBezTo>
                    <a:pt x="5" y="26"/>
                    <a:pt x="5" y="15"/>
                    <a:pt x="1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6002" y="2868521"/>
              <a:ext cx="52814" cy="63376"/>
            </a:xfrm>
            <a:custGeom>
              <a:avLst/>
              <a:gdLst>
                <a:gd name="T0" fmla="*/ 6 w 28"/>
                <a:gd name="T1" fmla="*/ 0 h 35"/>
                <a:gd name="T2" fmla="*/ 5 w 28"/>
                <a:gd name="T3" fmla="*/ 1 h 35"/>
                <a:gd name="T4" fmla="*/ 2 w 28"/>
                <a:gd name="T5" fmla="*/ 25 h 35"/>
                <a:gd name="T6" fmla="*/ 25 w 28"/>
                <a:gd name="T7" fmla="*/ 35 h 35"/>
                <a:gd name="T8" fmla="*/ 28 w 28"/>
                <a:gd name="T9" fmla="*/ 35 h 35"/>
                <a:gd name="T10" fmla="*/ 6 w 28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5">
                  <a:moveTo>
                    <a:pt x="6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0" y="7"/>
                    <a:pt x="1" y="21"/>
                    <a:pt x="2" y="25"/>
                  </a:cubicBezTo>
                  <a:cubicBezTo>
                    <a:pt x="8" y="31"/>
                    <a:pt x="16" y="35"/>
                    <a:pt x="25" y="35"/>
                  </a:cubicBezTo>
                  <a:cubicBezTo>
                    <a:pt x="26" y="35"/>
                    <a:pt x="27" y="35"/>
                    <a:pt x="28" y="35"/>
                  </a:cubicBezTo>
                  <a:cubicBezTo>
                    <a:pt x="14" y="24"/>
                    <a:pt x="8" y="11"/>
                    <a:pt x="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9235" y="2443902"/>
              <a:ext cx="8450" cy="6337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4" y="1"/>
                    <a:pt x="4" y="0"/>
                  </a:cubicBezTo>
                  <a:cubicBezTo>
                    <a:pt x="3" y="1"/>
                    <a:pt x="1" y="2"/>
                    <a:pt x="0" y="4"/>
                  </a:cubicBezTo>
                  <a:cubicBezTo>
                    <a:pt x="1" y="4"/>
                    <a:pt x="2" y="4"/>
                    <a:pt x="4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1910" y="2433339"/>
              <a:ext cx="33801" cy="16900"/>
            </a:xfrm>
            <a:custGeom>
              <a:avLst/>
              <a:gdLst>
                <a:gd name="T0" fmla="*/ 0 w 18"/>
                <a:gd name="T1" fmla="*/ 9 h 9"/>
                <a:gd name="T2" fmla="*/ 18 w 18"/>
                <a:gd name="T3" fmla="*/ 1 h 9"/>
                <a:gd name="T4" fmla="*/ 15 w 18"/>
                <a:gd name="T5" fmla="*/ 0 h 9"/>
                <a:gd name="T6" fmla="*/ 1 w 18"/>
                <a:gd name="T7" fmla="*/ 4 h 9"/>
                <a:gd name="T8" fmla="*/ 0 w 1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0" y="9"/>
                  </a:moveTo>
                  <a:cubicBezTo>
                    <a:pt x="4" y="8"/>
                    <a:pt x="11" y="5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0" y="0"/>
                    <a:pt x="5" y="2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1910" y="2435452"/>
              <a:ext cx="76051" cy="29575"/>
            </a:xfrm>
            <a:custGeom>
              <a:avLst/>
              <a:gdLst>
                <a:gd name="T0" fmla="*/ 0 w 42"/>
                <a:gd name="T1" fmla="*/ 11 h 16"/>
                <a:gd name="T2" fmla="*/ 0 w 42"/>
                <a:gd name="T3" fmla="*/ 13 h 16"/>
                <a:gd name="T4" fmla="*/ 6 w 42"/>
                <a:gd name="T5" fmla="*/ 11 h 16"/>
                <a:gd name="T6" fmla="*/ 42 w 42"/>
                <a:gd name="T7" fmla="*/ 16 h 16"/>
                <a:gd name="T8" fmla="*/ 22 w 42"/>
                <a:gd name="T9" fmla="*/ 0 h 16"/>
                <a:gd name="T10" fmla="*/ 0 w 42"/>
                <a:gd name="T1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6">
                  <a:moveTo>
                    <a:pt x="0" y="11"/>
                  </a:moveTo>
                  <a:cubicBezTo>
                    <a:pt x="0" y="11"/>
                    <a:pt x="0" y="12"/>
                    <a:pt x="0" y="13"/>
                  </a:cubicBezTo>
                  <a:cubicBezTo>
                    <a:pt x="2" y="12"/>
                    <a:pt x="4" y="11"/>
                    <a:pt x="6" y="11"/>
                  </a:cubicBezTo>
                  <a:cubicBezTo>
                    <a:pt x="17" y="8"/>
                    <a:pt x="29" y="9"/>
                    <a:pt x="42" y="16"/>
                  </a:cubicBezTo>
                  <a:cubicBezTo>
                    <a:pt x="38" y="8"/>
                    <a:pt x="31" y="2"/>
                    <a:pt x="22" y="0"/>
                  </a:cubicBezTo>
                  <a:cubicBezTo>
                    <a:pt x="14" y="7"/>
                    <a:pt x="6" y="9"/>
                    <a:pt x="0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36560" y="2454464"/>
              <a:ext cx="21125" cy="23237"/>
            </a:xfrm>
            <a:custGeom>
              <a:avLst/>
              <a:gdLst>
                <a:gd name="T0" fmla="*/ 10 w 11"/>
                <a:gd name="T1" fmla="*/ 3 h 13"/>
                <a:gd name="T2" fmla="*/ 11 w 11"/>
                <a:gd name="T3" fmla="*/ 0 h 13"/>
                <a:gd name="T4" fmla="*/ 6 w 11"/>
                <a:gd name="T5" fmla="*/ 0 h 13"/>
                <a:gd name="T6" fmla="*/ 5 w 11"/>
                <a:gd name="T7" fmla="*/ 0 h 13"/>
                <a:gd name="T8" fmla="*/ 0 w 11"/>
                <a:gd name="T9" fmla="*/ 13 h 13"/>
                <a:gd name="T10" fmla="*/ 10 w 11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">
                  <a:moveTo>
                    <a:pt x="10" y="3"/>
                  </a:moveTo>
                  <a:cubicBezTo>
                    <a:pt x="10" y="2"/>
                    <a:pt x="10" y="1"/>
                    <a:pt x="11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1" y="11"/>
                    <a:pt x="5" y="7"/>
                    <a:pt x="1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1910" y="2477703"/>
              <a:ext cx="71826" cy="61263"/>
            </a:xfrm>
            <a:custGeom>
              <a:avLst/>
              <a:gdLst>
                <a:gd name="T0" fmla="*/ 1 w 39"/>
                <a:gd name="T1" fmla="*/ 1 h 33"/>
                <a:gd name="T2" fmla="*/ 0 w 39"/>
                <a:gd name="T3" fmla="*/ 1 h 33"/>
                <a:gd name="T4" fmla="*/ 21 w 39"/>
                <a:gd name="T5" fmla="*/ 33 h 33"/>
                <a:gd name="T6" fmla="*/ 39 w 39"/>
                <a:gd name="T7" fmla="*/ 20 h 33"/>
                <a:gd name="T8" fmla="*/ 1 w 39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3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2" y="14"/>
                    <a:pt x="9" y="25"/>
                    <a:pt x="21" y="33"/>
                  </a:cubicBezTo>
                  <a:cubicBezTo>
                    <a:pt x="29" y="32"/>
                    <a:pt x="35" y="27"/>
                    <a:pt x="39" y="20"/>
                  </a:cubicBezTo>
                  <a:cubicBezTo>
                    <a:pt x="32" y="14"/>
                    <a:pt x="14" y="0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1910" y="2452352"/>
              <a:ext cx="82389" cy="59151"/>
            </a:xfrm>
            <a:custGeom>
              <a:avLst/>
              <a:gdLst>
                <a:gd name="T0" fmla="*/ 7 w 45"/>
                <a:gd name="T1" fmla="*/ 3 h 32"/>
                <a:gd name="T2" fmla="*/ 0 w 45"/>
                <a:gd name="T3" fmla="*/ 6 h 32"/>
                <a:gd name="T4" fmla="*/ 0 w 45"/>
                <a:gd name="T5" fmla="*/ 12 h 32"/>
                <a:gd name="T6" fmla="*/ 2 w 45"/>
                <a:gd name="T7" fmla="*/ 12 h 32"/>
                <a:gd name="T8" fmla="*/ 42 w 45"/>
                <a:gd name="T9" fmla="*/ 32 h 32"/>
                <a:gd name="T10" fmla="*/ 45 w 45"/>
                <a:gd name="T11" fmla="*/ 19 h 32"/>
                <a:gd name="T12" fmla="*/ 43 w 45"/>
                <a:gd name="T13" fmla="*/ 10 h 32"/>
                <a:gd name="T14" fmla="*/ 7 w 4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7" y="3"/>
                  </a:moveTo>
                  <a:cubicBezTo>
                    <a:pt x="4" y="4"/>
                    <a:pt x="2" y="5"/>
                    <a:pt x="0" y="6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15" y="11"/>
                    <a:pt x="33" y="24"/>
                    <a:pt x="42" y="32"/>
                  </a:cubicBezTo>
                  <a:cubicBezTo>
                    <a:pt x="44" y="28"/>
                    <a:pt x="45" y="24"/>
                    <a:pt x="45" y="19"/>
                  </a:cubicBezTo>
                  <a:cubicBezTo>
                    <a:pt x="45" y="16"/>
                    <a:pt x="44" y="12"/>
                    <a:pt x="43" y="10"/>
                  </a:cubicBezTo>
                  <a:cubicBezTo>
                    <a:pt x="30" y="2"/>
                    <a:pt x="17" y="0"/>
                    <a:pt x="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34448" y="2467139"/>
              <a:ext cx="23239" cy="52813"/>
            </a:xfrm>
            <a:custGeom>
              <a:avLst/>
              <a:gdLst>
                <a:gd name="T0" fmla="*/ 9 w 12"/>
                <a:gd name="T1" fmla="*/ 8 h 28"/>
                <a:gd name="T2" fmla="*/ 12 w 12"/>
                <a:gd name="T3" fmla="*/ 6 h 28"/>
                <a:gd name="T4" fmla="*/ 12 w 12"/>
                <a:gd name="T5" fmla="*/ 5 h 28"/>
                <a:gd name="T6" fmla="*/ 11 w 12"/>
                <a:gd name="T7" fmla="*/ 0 h 28"/>
                <a:gd name="T8" fmla="*/ 0 w 12"/>
                <a:gd name="T9" fmla="*/ 12 h 28"/>
                <a:gd name="T10" fmla="*/ 5 w 12"/>
                <a:gd name="T11" fmla="*/ 28 h 28"/>
                <a:gd name="T12" fmla="*/ 9 w 12"/>
                <a:gd name="T1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9" y="8"/>
                  </a:moveTo>
                  <a:cubicBezTo>
                    <a:pt x="10" y="7"/>
                    <a:pt x="11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3"/>
                    <a:pt x="11" y="1"/>
                    <a:pt x="11" y="0"/>
                  </a:cubicBezTo>
                  <a:cubicBezTo>
                    <a:pt x="7" y="2"/>
                    <a:pt x="2" y="9"/>
                    <a:pt x="0" y="12"/>
                  </a:cubicBezTo>
                  <a:cubicBezTo>
                    <a:pt x="0" y="18"/>
                    <a:pt x="2" y="23"/>
                    <a:pt x="5" y="28"/>
                  </a:cubicBezTo>
                  <a:cubicBezTo>
                    <a:pt x="5" y="22"/>
                    <a:pt x="5" y="13"/>
                    <a:pt x="9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7123" y="2481928"/>
              <a:ext cx="48589" cy="59151"/>
            </a:xfrm>
            <a:custGeom>
              <a:avLst/>
              <a:gdLst>
                <a:gd name="T0" fmla="*/ 5 w 26"/>
                <a:gd name="T1" fmla="*/ 0 h 32"/>
                <a:gd name="T2" fmla="*/ 4 w 26"/>
                <a:gd name="T3" fmla="*/ 1 h 32"/>
                <a:gd name="T4" fmla="*/ 1 w 26"/>
                <a:gd name="T5" fmla="*/ 23 h 32"/>
                <a:gd name="T6" fmla="*/ 23 w 26"/>
                <a:gd name="T7" fmla="*/ 32 h 32"/>
                <a:gd name="T8" fmla="*/ 26 w 26"/>
                <a:gd name="T9" fmla="*/ 32 h 32"/>
                <a:gd name="T10" fmla="*/ 5 w 2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2">
                  <a:moveTo>
                    <a:pt x="5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7"/>
                    <a:pt x="1" y="19"/>
                    <a:pt x="1" y="23"/>
                  </a:cubicBezTo>
                  <a:cubicBezTo>
                    <a:pt x="7" y="29"/>
                    <a:pt x="14" y="32"/>
                    <a:pt x="23" y="32"/>
                  </a:cubicBezTo>
                  <a:cubicBezTo>
                    <a:pt x="24" y="32"/>
                    <a:pt x="25" y="32"/>
                    <a:pt x="26" y="32"/>
                  </a:cubicBezTo>
                  <a:cubicBezTo>
                    <a:pt x="12" y="22"/>
                    <a:pt x="7" y="10"/>
                    <a:pt x="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9839" y="2980485"/>
              <a:ext cx="4225" cy="6337"/>
            </a:xfrm>
            <a:custGeom>
              <a:avLst/>
              <a:gdLst>
                <a:gd name="T0" fmla="*/ 2 w 3"/>
                <a:gd name="T1" fmla="*/ 2 h 3"/>
                <a:gd name="T2" fmla="*/ 3 w 3"/>
                <a:gd name="T3" fmla="*/ 0 h 3"/>
                <a:gd name="T4" fmla="*/ 0 w 3"/>
                <a:gd name="T5" fmla="*/ 3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1"/>
                    <a:pt x="3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3"/>
                    <a:pt x="2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6176" y="2974147"/>
              <a:ext cx="23239" cy="10562"/>
            </a:xfrm>
            <a:custGeom>
              <a:avLst/>
              <a:gdLst>
                <a:gd name="T0" fmla="*/ 0 w 12"/>
                <a:gd name="T1" fmla="*/ 6 h 6"/>
                <a:gd name="T2" fmla="*/ 12 w 12"/>
                <a:gd name="T3" fmla="*/ 1 h 6"/>
                <a:gd name="T4" fmla="*/ 10 w 12"/>
                <a:gd name="T5" fmla="*/ 0 h 6"/>
                <a:gd name="T6" fmla="*/ 1 w 12"/>
                <a:gd name="T7" fmla="*/ 3 h 6"/>
                <a:gd name="T8" fmla="*/ 0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6"/>
                  </a:moveTo>
                  <a:cubicBezTo>
                    <a:pt x="3" y="5"/>
                    <a:pt x="8" y="4"/>
                    <a:pt x="12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7" y="0"/>
                    <a:pt x="4" y="1"/>
                    <a:pt x="1" y="3"/>
                  </a:cubicBezTo>
                  <a:cubicBezTo>
                    <a:pt x="1" y="4"/>
                    <a:pt x="0" y="5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6176" y="2976260"/>
              <a:ext cx="50701" cy="19012"/>
            </a:xfrm>
            <a:custGeom>
              <a:avLst/>
              <a:gdLst>
                <a:gd name="T0" fmla="*/ 0 w 28"/>
                <a:gd name="T1" fmla="*/ 7 h 11"/>
                <a:gd name="T2" fmla="*/ 0 w 28"/>
                <a:gd name="T3" fmla="*/ 9 h 11"/>
                <a:gd name="T4" fmla="*/ 4 w 28"/>
                <a:gd name="T5" fmla="*/ 7 h 11"/>
                <a:gd name="T6" fmla="*/ 28 w 28"/>
                <a:gd name="T7" fmla="*/ 11 h 11"/>
                <a:gd name="T8" fmla="*/ 15 w 28"/>
                <a:gd name="T9" fmla="*/ 0 h 11"/>
                <a:gd name="T10" fmla="*/ 0 w 28"/>
                <a:gd name="T1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7"/>
                  </a:moveTo>
                  <a:cubicBezTo>
                    <a:pt x="0" y="8"/>
                    <a:pt x="0" y="8"/>
                    <a:pt x="0" y="9"/>
                  </a:cubicBezTo>
                  <a:cubicBezTo>
                    <a:pt x="1" y="8"/>
                    <a:pt x="2" y="8"/>
                    <a:pt x="4" y="7"/>
                  </a:cubicBezTo>
                  <a:cubicBezTo>
                    <a:pt x="11" y="5"/>
                    <a:pt x="19" y="6"/>
                    <a:pt x="28" y="11"/>
                  </a:cubicBezTo>
                  <a:cubicBezTo>
                    <a:pt x="25" y="5"/>
                    <a:pt x="21" y="1"/>
                    <a:pt x="15" y="0"/>
                  </a:cubicBezTo>
                  <a:cubicBezTo>
                    <a:pt x="9" y="4"/>
                    <a:pt x="4" y="6"/>
                    <a:pt x="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7164" y="2988936"/>
              <a:ext cx="14788" cy="16900"/>
            </a:xfrm>
            <a:custGeom>
              <a:avLst/>
              <a:gdLst>
                <a:gd name="T0" fmla="*/ 8 w 8"/>
                <a:gd name="T1" fmla="*/ 3 h 9"/>
                <a:gd name="T2" fmla="*/ 8 w 8"/>
                <a:gd name="T3" fmla="*/ 0 h 9"/>
                <a:gd name="T4" fmla="*/ 5 w 8"/>
                <a:gd name="T5" fmla="*/ 1 h 9"/>
                <a:gd name="T6" fmla="*/ 4 w 8"/>
                <a:gd name="T7" fmla="*/ 1 h 9"/>
                <a:gd name="T8" fmla="*/ 0 w 8"/>
                <a:gd name="T9" fmla="*/ 9 h 9"/>
                <a:gd name="T10" fmla="*/ 8 w 8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2"/>
                    <a:pt x="8" y="1"/>
                    <a:pt x="8" y="0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3"/>
                    <a:pt x="1" y="6"/>
                    <a:pt x="0" y="9"/>
                  </a:cubicBezTo>
                  <a:cubicBezTo>
                    <a:pt x="2" y="8"/>
                    <a:pt x="4" y="5"/>
                    <a:pt x="8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6176" y="3005836"/>
              <a:ext cx="50701" cy="42251"/>
            </a:xfrm>
            <a:custGeom>
              <a:avLst/>
              <a:gdLst>
                <a:gd name="T0" fmla="*/ 1 w 27"/>
                <a:gd name="T1" fmla="*/ 1 h 23"/>
                <a:gd name="T2" fmla="*/ 0 w 27"/>
                <a:gd name="T3" fmla="*/ 1 h 23"/>
                <a:gd name="T4" fmla="*/ 15 w 27"/>
                <a:gd name="T5" fmla="*/ 23 h 23"/>
                <a:gd name="T6" fmla="*/ 27 w 27"/>
                <a:gd name="T7" fmla="*/ 14 h 23"/>
                <a:gd name="T8" fmla="*/ 1 w 27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3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2" y="10"/>
                    <a:pt x="7" y="17"/>
                    <a:pt x="15" y="23"/>
                  </a:cubicBezTo>
                  <a:cubicBezTo>
                    <a:pt x="20" y="22"/>
                    <a:pt x="24" y="19"/>
                    <a:pt x="27" y="14"/>
                  </a:cubicBezTo>
                  <a:cubicBezTo>
                    <a:pt x="22" y="10"/>
                    <a:pt x="10" y="0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6176" y="2988936"/>
              <a:ext cx="54926" cy="40137"/>
            </a:xfrm>
            <a:custGeom>
              <a:avLst/>
              <a:gdLst>
                <a:gd name="T0" fmla="*/ 4 w 30"/>
                <a:gd name="T1" fmla="*/ 2 h 22"/>
                <a:gd name="T2" fmla="*/ 0 w 30"/>
                <a:gd name="T3" fmla="*/ 4 h 22"/>
                <a:gd name="T4" fmla="*/ 0 w 30"/>
                <a:gd name="T5" fmla="*/ 8 h 22"/>
                <a:gd name="T6" fmla="*/ 1 w 30"/>
                <a:gd name="T7" fmla="*/ 8 h 22"/>
                <a:gd name="T8" fmla="*/ 28 w 30"/>
                <a:gd name="T9" fmla="*/ 22 h 22"/>
                <a:gd name="T10" fmla="*/ 30 w 30"/>
                <a:gd name="T11" fmla="*/ 12 h 22"/>
                <a:gd name="T12" fmla="*/ 29 w 30"/>
                <a:gd name="T13" fmla="*/ 6 h 22"/>
                <a:gd name="T14" fmla="*/ 4 w 30"/>
                <a:gd name="T1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2">
                  <a:moveTo>
                    <a:pt x="4" y="2"/>
                  </a:moveTo>
                  <a:cubicBezTo>
                    <a:pt x="2" y="2"/>
                    <a:pt x="1" y="3"/>
                    <a:pt x="0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0" y="7"/>
                    <a:pt x="22" y="16"/>
                    <a:pt x="28" y="22"/>
                  </a:cubicBezTo>
                  <a:cubicBezTo>
                    <a:pt x="29" y="19"/>
                    <a:pt x="30" y="16"/>
                    <a:pt x="30" y="12"/>
                  </a:cubicBezTo>
                  <a:cubicBezTo>
                    <a:pt x="30" y="10"/>
                    <a:pt x="30" y="8"/>
                    <a:pt x="29" y="6"/>
                  </a:cubicBezTo>
                  <a:cubicBezTo>
                    <a:pt x="20" y="1"/>
                    <a:pt x="11" y="0"/>
                    <a:pt x="4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7164" y="2997386"/>
              <a:ext cx="14788" cy="35912"/>
            </a:xfrm>
            <a:custGeom>
              <a:avLst/>
              <a:gdLst>
                <a:gd name="T0" fmla="*/ 6 w 8"/>
                <a:gd name="T1" fmla="*/ 5 h 19"/>
                <a:gd name="T2" fmla="*/ 8 w 8"/>
                <a:gd name="T3" fmla="*/ 4 h 19"/>
                <a:gd name="T4" fmla="*/ 8 w 8"/>
                <a:gd name="T5" fmla="*/ 3 h 19"/>
                <a:gd name="T6" fmla="*/ 8 w 8"/>
                <a:gd name="T7" fmla="*/ 0 h 19"/>
                <a:gd name="T8" fmla="*/ 0 w 8"/>
                <a:gd name="T9" fmla="*/ 8 h 19"/>
                <a:gd name="T10" fmla="*/ 4 w 8"/>
                <a:gd name="T11" fmla="*/ 19 h 19"/>
                <a:gd name="T12" fmla="*/ 6 w 8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6" y="5"/>
                  </a:moveTo>
                  <a:cubicBezTo>
                    <a:pt x="7" y="5"/>
                    <a:pt x="7" y="4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5" y="2"/>
                    <a:pt x="2" y="6"/>
                    <a:pt x="0" y="8"/>
                  </a:cubicBezTo>
                  <a:cubicBezTo>
                    <a:pt x="0" y="12"/>
                    <a:pt x="2" y="16"/>
                    <a:pt x="4" y="19"/>
                  </a:cubicBezTo>
                  <a:cubicBezTo>
                    <a:pt x="3" y="15"/>
                    <a:pt x="4" y="9"/>
                    <a:pt x="6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7726" y="3007948"/>
              <a:ext cx="31689" cy="42251"/>
            </a:xfrm>
            <a:custGeom>
              <a:avLst/>
              <a:gdLst>
                <a:gd name="T0" fmla="*/ 3 w 17"/>
                <a:gd name="T1" fmla="*/ 0 h 22"/>
                <a:gd name="T2" fmla="*/ 3 w 17"/>
                <a:gd name="T3" fmla="*/ 1 h 22"/>
                <a:gd name="T4" fmla="*/ 1 w 17"/>
                <a:gd name="T5" fmla="*/ 15 h 22"/>
                <a:gd name="T6" fmla="*/ 15 w 17"/>
                <a:gd name="T7" fmla="*/ 22 h 22"/>
                <a:gd name="T8" fmla="*/ 17 w 17"/>
                <a:gd name="T9" fmla="*/ 21 h 22"/>
                <a:gd name="T10" fmla="*/ 3 w 17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2">
                  <a:moveTo>
                    <a:pt x="3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0" y="4"/>
                    <a:pt x="0" y="13"/>
                    <a:pt x="1" y="15"/>
                  </a:cubicBezTo>
                  <a:cubicBezTo>
                    <a:pt x="4" y="19"/>
                    <a:pt x="9" y="22"/>
                    <a:pt x="15" y="22"/>
                  </a:cubicBezTo>
                  <a:cubicBezTo>
                    <a:pt x="16" y="22"/>
                    <a:pt x="17" y="21"/>
                    <a:pt x="17" y="21"/>
                  </a:cubicBezTo>
                  <a:cubicBezTo>
                    <a:pt x="8" y="14"/>
                    <a:pt x="5" y="6"/>
                    <a:pt x="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7205" y="4653611"/>
              <a:ext cx="6338" cy="4225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5655" y="4647273"/>
              <a:ext cx="23239" cy="10562"/>
            </a:xfrm>
            <a:custGeom>
              <a:avLst/>
              <a:gdLst>
                <a:gd name="T0" fmla="*/ 0 w 13"/>
                <a:gd name="T1" fmla="*/ 6 h 6"/>
                <a:gd name="T2" fmla="*/ 13 w 13"/>
                <a:gd name="T3" fmla="*/ 0 h 6"/>
                <a:gd name="T4" fmla="*/ 10 w 13"/>
                <a:gd name="T5" fmla="*/ 0 h 6"/>
                <a:gd name="T6" fmla="*/ 1 w 13"/>
                <a:gd name="T7" fmla="*/ 2 h 6"/>
                <a:gd name="T8" fmla="*/ 0 w 1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0" y="6"/>
                  </a:moveTo>
                  <a:cubicBezTo>
                    <a:pt x="3" y="5"/>
                    <a:pt x="8" y="3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7" y="0"/>
                    <a:pt x="4" y="1"/>
                    <a:pt x="1" y="2"/>
                  </a:cubicBezTo>
                  <a:cubicBezTo>
                    <a:pt x="1" y="3"/>
                    <a:pt x="0" y="4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5655" y="4649386"/>
              <a:ext cx="50701" cy="16900"/>
            </a:xfrm>
            <a:custGeom>
              <a:avLst/>
              <a:gdLst>
                <a:gd name="T0" fmla="*/ 0 w 28"/>
                <a:gd name="T1" fmla="*/ 6 h 10"/>
                <a:gd name="T2" fmla="*/ 0 w 28"/>
                <a:gd name="T3" fmla="*/ 8 h 10"/>
                <a:gd name="T4" fmla="*/ 4 w 28"/>
                <a:gd name="T5" fmla="*/ 7 h 10"/>
                <a:gd name="T6" fmla="*/ 28 w 28"/>
                <a:gd name="T7" fmla="*/ 10 h 10"/>
                <a:gd name="T8" fmla="*/ 15 w 28"/>
                <a:gd name="T9" fmla="*/ 0 h 10"/>
                <a:gd name="T10" fmla="*/ 0 w 28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0">
                  <a:moveTo>
                    <a:pt x="0" y="6"/>
                  </a:moveTo>
                  <a:cubicBezTo>
                    <a:pt x="0" y="7"/>
                    <a:pt x="0" y="8"/>
                    <a:pt x="0" y="8"/>
                  </a:cubicBezTo>
                  <a:cubicBezTo>
                    <a:pt x="1" y="8"/>
                    <a:pt x="2" y="7"/>
                    <a:pt x="4" y="7"/>
                  </a:cubicBezTo>
                  <a:cubicBezTo>
                    <a:pt x="11" y="5"/>
                    <a:pt x="19" y="6"/>
                    <a:pt x="28" y="10"/>
                  </a:cubicBezTo>
                  <a:cubicBezTo>
                    <a:pt x="26" y="5"/>
                    <a:pt x="21" y="1"/>
                    <a:pt x="15" y="0"/>
                  </a:cubicBezTo>
                  <a:cubicBezTo>
                    <a:pt x="9" y="4"/>
                    <a:pt x="4" y="6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8755" y="4662062"/>
              <a:ext cx="12675" cy="16900"/>
            </a:xfrm>
            <a:custGeom>
              <a:avLst/>
              <a:gdLst>
                <a:gd name="T0" fmla="*/ 7 w 7"/>
                <a:gd name="T1" fmla="*/ 2 h 9"/>
                <a:gd name="T2" fmla="*/ 7 w 7"/>
                <a:gd name="T3" fmla="*/ 0 h 9"/>
                <a:gd name="T4" fmla="*/ 4 w 7"/>
                <a:gd name="T5" fmla="*/ 0 h 9"/>
                <a:gd name="T6" fmla="*/ 3 w 7"/>
                <a:gd name="T7" fmla="*/ 0 h 9"/>
                <a:gd name="T8" fmla="*/ 0 w 7"/>
                <a:gd name="T9" fmla="*/ 9 h 9"/>
                <a:gd name="T10" fmla="*/ 7 w 7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9">
                  <a:moveTo>
                    <a:pt x="7" y="2"/>
                  </a:move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3"/>
                    <a:pt x="0" y="5"/>
                    <a:pt x="0" y="9"/>
                  </a:cubicBezTo>
                  <a:cubicBezTo>
                    <a:pt x="1" y="7"/>
                    <a:pt x="3" y="4"/>
                    <a:pt x="7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5655" y="4676849"/>
              <a:ext cx="48589" cy="42251"/>
            </a:xfrm>
            <a:custGeom>
              <a:avLst/>
              <a:gdLst>
                <a:gd name="T0" fmla="*/ 1 w 27"/>
                <a:gd name="T1" fmla="*/ 1 h 23"/>
                <a:gd name="T2" fmla="*/ 0 w 27"/>
                <a:gd name="T3" fmla="*/ 1 h 23"/>
                <a:gd name="T4" fmla="*/ 15 w 27"/>
                <a:gd name="T5" fmla="*/ 23 h 23"/>
                <a:gd name="T6" fmla="*/ 27 w 27"/>
                <a:gd name="T7" fmla="*/ 15 h 23"/>
                <a:gd name="T8" fmla="*/ 1 w 27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2" y="10"/>
                    <a:pt x="7" y="18"/>
                    <a:pt x="15" y="23"/>
                  </a:cubicBezTo>
                  <a:cubicBezTo>
                    <a:pt x="20" y="22"/>
                    <a:pt x="25" y="19"/>
                    <a:pt x="27" y="15"/>
                  </a:cubicBezTo>
                  <a:cubicBezTo>
                    <a:pt x="22" y="10"/>
                    <a:pt x="10" y="0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5655" y="4659948"/>
              <a:ext cx="54926" cy="40137"/>
            </a:xfrm>
            <a:custGeom>
              <a:avLst/>
              <a:gdLst>
                <a:gd name="T0" fmla="*/ 4 w 30"/>
                <a:gd name="T1" fmla="*/ 2 h 22"/>
                <a:gd name="T2" fmla="*/ 0 w 30"/>
                <a:gd name="T3" fmla="*/ 4 h 22"/>
                <a:gd name="T4" fmla="*/ 0 w 30"/>
                <a:gd name="T5" fmla="*/ 9 h 22"/>
                <a:gd name="T6" fmla="*/ 1 w 30"/>
                <a:gd name="T7" fmla="*/ 8 h 22"/>
                <a:gd name="T8" fmla="*/ 28 w 30"/>
                <a:gd name="T9" fmla="*/ 22 h 22"/>
                <a:gd name="T10" fmla="*/ 30 w 30"/>
                <a:gd name="T11" fmla="*/ 13 h 22"/>
                <a:gd name="T12" fmla="*/ 29 w 30"/>
                <a:gd name="T13" fmla="*/ 7 h 22"/>
                <a:gd name="T14" fmla="*/ 4 w 30"/>
                <a:gd name="T1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2">
                  <a:moveTo>
                    <a:pt x="4" y="2"/>
                  </a:moveTo>
                  <a:cubicBezTo>
                    <a:pt x="3" y="3"/>
                    <a:pt x="1" y="3"/>
                    <a:pt x="0" y="4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0" y="8"/>
                    <a:pt x="22" y="17"/>
                    <a:pt x="28" y="22"/>
                  </a:cubicBezTo>
                  <a:cubicBezTo>
                    <a:pt x="30" y="19"/>
                    <a:pt x="30" y="16"/>
                    <a:pt x="30" y="13"/>
                  </a:cubicBezTo>
                  <a:cubicBezTo>
                    <a:pt x="30" y="11"/>
                    <a:pt x="30" y="9"/>
                    <a:pt x="29" y="7"/>
                  </a:cubicBezTo>
                  <a:cubicBezTo>
                    <a:pt x="20" y="2"/>
                    <a:pt x="12" y="0"/>
                    <a:pt x="4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6642" y="4668398"/>
              <a:ext cx="14788" cy="35912"/>
            </a:xfrm>
            <a:custGeom>
              <a:avLst/>
              <a:gdLst>
                <a:gd name="T0" fmla="*/ 7 w 8"/>
                <a:gd name="T1" fmla="*/ 6 h 19"/>
                <a:gd name="T2" fmla="*/ 8 w 8"/>
                <a:gd name="T3" fmla="*/ 4 h 19"/>
                <a:gd name="T4" fmla="*/ 8 w 8"/>
                <a:gd name="T5" fmla="*/ 4 h 19"/>
                <a:gd name="T6" fmla="*/ 8 w 8"/>
                <a:gd name="T7" fmla="*/ 0 h 19"/>
                <a:gd name="T8" fmla="*/ 0 w 8"/>
                <a:gd name="T9" fmla="*/ 9 h 19"/>
                <a:gd name="T10" fmla="*/ 4 w 8"/>
                <a:gd name="T11" fmla="*/ 19 h 19"/>
                <a:gd name="T12" fmla="*/ 7 w 8"/>
                <a:gd name="T1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7" y="6"/>
                  </a:move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1"/>
                    <a:pt x="8" y="0"/>
                  </a:cubicBezTo>
                  <a:cubicBezTo>
                    <a:pt x="5" y="2"/>
                    <a:pt x="2" y="6"/>
                    <a:pt x="0" y="9"/>
                  </a:cubicBezTo>
                  <a:cubicBezTo>
                    <a:pt x="1" y="13"/>
                    <a:pt x="2" y="16"/>
                    <a:pt x="4" y="19"/>
                  </a:cubicBezTo>
                  <a:cubicBezTo>
                    <a:pt x="4" y="16"/>
                    <a:pt x="4" y="9"/>
                    <a:pt x="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7205" y="4681074"/>
              <a:ext cx="31689" cy="40137"/>
            </a:xfrm>
            <a:custGeom>
              <a:avLst/>
              <a:gdLst>
                <a:gd name="T0" fmla="*/ 4 w 18"/>
                <a:gd name="T1" fmla="*/ 0 h 22"/>
                <a:gd name="T2" fmla="*/ 3 w 18"/>
                <a:gd name="T3" fmla="*/ 1 h 22"/>
                <a:gd name="T4" fmla="*/ 1 w 18"/>
                <a:gd name="T5" fmla="*/ 16 h 22"/>
                <a:gd name="T6" fmla="*/ 15 w 18"/>
                <a:gd name="T7" fmla="*/ 22 h 22"/>
                <a:gd name="T8" fmla="*/ 18 w 18"/>
                <a:gd name="T9" fmla="*/ 22 h 22"/>
                <a:gd name="T10" fmla="*/ 4 w 18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2"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5"/>
                    <a:pt x="1" y="13"/>
                    <a:pt x="1" y="16"/>
                  </a:cubicBezTo>
                  <a:cubicBezTo>
                    <a:pt x="5" y="20"/>
                    <a:pt x="10" y="22"/>
                    <a:pt x="15" y="22"/>
                  </a:cubicBezTo>
                  <a:cubicBezTo>
                    <a:pt x="16" y="22"/>
                    <a:pt x="17" y="22"/>
                    <a:pt x="18" y="22"/>
                  </a:cubicBezTo>
                  <a:cubicBezTo>
                    <a:pt x="9" y="15"/>
                    <a:pt x="5" y="7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0550" y="4011401"/>
              <a:ext cx="59151" cy="82388"/>
            </a:xfrm>
            <a:custGeom>
              <a:avLst/>
              <a:gdLst>
                <a:gd name="T0" fmla="*/ 16 w 33"/>
                <a:gd name="T1" fmla="*/ 44 h 44"/>
                <a:gd name="T2" fmla="*/ 33 w 33"/>
                <a:gd name="T3" fmla="*/ 39 h 44"/>
                <a:gd name="T4" fmla="*/ 31 w 33"/>
                <a:gd name="T5" fmla="*/ 16 h 44"/>
                <a:gd name="T6" fmla="*/ 15 w 33"/>
                <a:gd name="T7" fmla="*/ 3 h 44"/>
                <a:gd name="T8" fmla="*/ 7 w 33"/>
                <a:gd name="T9" fmla="*/ 22 h 44"/>
                <a:gd name="T10" fmla="*/ 16 w 33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4">
                  <a:moveTo>
                    <a:pt x="16" y="44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2" y="35"/>
                    <a:pt x="32" y="28"/>
                    <a:pt x="31" y="16"/>
                  </a:cubicBezTo>
                  <a:cubicBezTo>
                    <a:pt x="30" y="0"/>
                    <a:pt x="18" y="2"/>
                    <a:pt x="15" y="3"/>
                  </a:cubicBezTo>
                  <a:cubicBezTo>
                    <a:pt x="11" y="3"/>
                    <a:pt x="0" y="8"/>
                    <a:pt x="7" y="22"/>
                  </a:cubicBezTo>
                  <a:cubicBezTo>
                    <a:pt x="11" y="33"/>
                    <a:pt x="14" y="40"/>
                    <a:pt x="16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2238" y="4095903"/>
              <a:ext cx="33801" cy="21125"/>
            </a:xfrm>
            <a:custGeom>
              <a:avLst/>
              <a:gdLst>
                <a:gd name="T0" fmla="*/ 0 w 18"/>
                <a:gd name="T1" fmla="*/ 4 h 12"/>
                <a:gd name="T2" fmla="*/ 1 w 18"/>
                <a:gd name="T3" fmla="*/ 12 h 12"/>
                <a:gd name="T4" fmla="*/ 18 w 18"/>
                <a:gd name="T5" fmla="*/ 7 h 12"/>
                <a:gd name="T6" fmla="*/ 16 w 18"/>
                <a:gd name="T7" fmla="*/ 0 h 12"/>
                <a:gd name="T8" fmla="*/ 0 w 18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4"/>
                  </a:moveTo>
                  <a:cubicBezTo>
                    <a:pt x="0" y="6"/>
                    <a:pt x="0" y="9"/>
                    <a:pt x="1" y="1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4"/>
                    <a:pt x="16" y="2"/>
                    <a:pt x="16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7450" y="4119140"/>
              <a:ext cx="101402" cy="175340"/>
            </a:xfrm>
            <a:custGeom>
              <a:avLst/>
              <a:gdLst>
                <a:gd name="T0" fmla="*/ 34 w 56"/>
                <a:gd name="T1" fmla="*/ 5 h 96"/>
                <a:gd name="T2" fmla="*/ 30 w 56"/>
                <a:gd name="T3" fmla="*/ 0 h 96"/>
                <a:gd name="T4" fmla="*/ 10 w 56"/>
                <a:gd name="T5" fmla="*/ 5 h 96"/>
                <a:gd name="T6" fmla="*/ 9 w 56"/>
                <a:gd name="T7" fmla="*/ 12 h 96"/>
                <a:gd name="T8" fmla="*/ 9 w 56"/>
                <a:gd name="T9" fmla="*/ 57 h 96"/>
                <a:gd name="T10" fmla="*/ 28 w 56"/>
                <a:gd name="T11" fmla="*/ 95 h 96"/>
                <a:gd name="T12" fmla="*/ 56 w 56"/>
                <a:gd name="T13" fmla="*/ 88 h 96"/>
                <a:gd name="T14" fmla="*/ 55 w 56"/>
                <a:gd name="T15" fmla="*/ 46 h 96"/>
                <a:gd name="T16" fmla="*/ 34 w 56"/>
                <a:gd name="T1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96">
                  <a:moveTo>
                    <a:pt x="34" y="5"/>
                  </a:moveTo>
                  <a:cubicBezTo>
                    <a:pt x="33" y="3"/>
                    <a:pt x="31" y="2"/>
                    <a:pt x="3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7"/>
                    <a:pt x="9" y="9"/>
                    <a:pt x="9" y="12"/>
                  </a:cubicBezTo>
                  <a:cubicBezTo>
                    <a:pt x="6" y="24"/>
                    <a:pt x="0" y="39"/>
                    <a:pt x="9" y="57"/>
                  </a:cubicBezTo>
                  <a:cubicBezTo>
                    <a:pt x="19" y="76"/>
                    <a:pt x="28" y="95"/>
                    <a:pt x="28" y="95"/>
                  </a:cubicBezTo>
                  <a:cubicBezTo>
                    <a:pt x="28" y="95"/>
                    <a:pt x="44" y="96"/>
                    <a:pt x="56" y="88"/>
                  </a:cubicBezTo>
                  <a:cubicBezTo>
                    <a:pt x="56" y="88"/>
                    <a:pt x="55" y="66"/>
                    <a:pt x="55" y="46"/>
                  </a:cubicBezTo>
                  <a:cubicBezTo>
                    <a:pt x="55" y="25"/>
                    <a:pt x="42" y="15"/>
                    <a:pt x="34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0136" y="2315037"/>
              <a:ext cx="54926" cy="73938"/>
            </a:xfrm>
            <a:custGeom>
              <a:avLst/>
              <a:gdLst>
                <a:gd name="T0" fmla="*/ 6 w 30"/>
                <a:gd name="T1" fmla="*/ 40 h 40"/>
                <a:gd name="T2" fmla="*/ 24 w 30"/>
                <a:gd name="T3" fmla="*/ 40 h 40"/>
                <a:gd name="T4" fmla="*/ 28 w 30"/>
                <a:gd name="T5" fmla="*/ 17 h 40"/>
                <a:gd name="T6" fmla="*/ 15 w 30"/>
                <a:gd name="T7" fmla="*/ 0 h 40"/>
                <a:gd name="T8" fmla="*/ 3 w 30"/>
                <a:gd name="T9" fmla="*/ 17 h 40"/>
                <a:gd name="T10" fmla="*/ 6 w 3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0">
                  <a:moveTo>
                    <a:pt x="6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36"/>
                    <a:pt x="26" y="28"/>
                    <a:pt x="28" y="17"/>
                  </a:cubicBezTo>
                  <a:cubicBezTo>
                    <a:pt x="30" y="1"/>
                    <a:pt x="19" y="0"/>
                    <a:pt x="15" y="0"/>
                  </a:cubicBezTo>
                  <a:cubicBezTo>
                    <a:pt x="12" y="0"/>
                    <a:pt x="0" y="1"/>
                    <a:pt x="3" y="17"/>
                  </a:cubicBezTo>
                  <a:cubicBezTo>
                    <a:pt x="5" y="28"/>
                    <a:pt x="6" y="36"/>
                    <a:pt x="6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0698" y="2399538"/>
              <a:ext cx="33801" cy="12675"/>
            </a:xfrm>
            <a:custGeom>
              <a:avLst/>
              <a:gdLst>
                <a:gd name="T0" fmla="*/ 1 w 18"/>
                <a:gd name="T1" fmla="*/ 0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0 h 7"/>
                <a:gd name="T8" fmla="*/ 1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" y="0"/>
                  </a:moveTo>
                  <a:cubicBezTo>
                    <a:pt x="1" y="2"/>
                    <a:pt x="1" y="4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4"/>
                    <a:pt x="18" y="2"/>
                    <a:pt x="18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6897" y="2422777"/>
              <a:ext cx="103515" cy="177453"/>
            </a:xfrm>
            <a:custGeom>
              <a:avLst/>
              <a:gdLst>
                <a:gd name="T0" fmla="*/ 41 w 57"/>
                <a:gd name="T1" fmla="*/ 6 h 96"/>
                <a:gd name="T2" fmla="*/ 39 w 57"/>
                <a:gd name="T3" fmla="*/ 0 h 96"/>
                <a:gd name="T4" fmla="*/ 18 w 57"/>
                <a:gd name="T5" fmla="*/ 0 h 96"/>
                <a:gd name="T6" fmla="*/ 15 w 57"/>
                <a:gd name="T7" fmla="*/ 6 h 96"/>
                <a:gd name="T8" fmla="*/ 5 w 57"/>
                <a:gd name="T9" fmla="*/ 51 h 96"/>
                <a:gd name="T10" fmla="*/ 14 w 57"/>
                <a:gd name="T11" fmla="*/ 92 h 96"/>
                <a:gd name="T12" fmla="*/ 43 w 57"/>
                <a:gd name="T13" fmla="*/ 92 h 96"/>
                <a:gd name="T14" fmla="*/ 52 w 57"/>
                <a:gd name="T15" fmla="*/ 51 h 96"/>
                <a:gd name="T16" fmla="*/ 41 w 57"/>
                <a:gd name="T17" fmla="*/ 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96">
                  <a:moveTo>
                    <a:pt x="41" y="6"/>
                  </a:moveTo>
                  <a:cubicBezTo>
                    <a:pt x="40" y="4"/>
                    <a:pt x="40" y="2"/>
                    <a:pt x="3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2"/>
                    <a:pt x="16" y="4"/>
                    <a:pt x="15" y="6"/>
                  </a:cubicBezTo>
                  <a:cubicBezTo>
                    <a:pt x="10" y="18"/>
                    <a:pt x="0" y="31"/>
                    <a:pt x="5" y="51"/>
                  </a:cubicBezTo>
                  <a:cubicBezTo>
                    <a:pt x="9" y="71"/>
                    <a:pt x="14" y="92"/>
                    <a:pt x="14" y="92"/>
                  </a:cubicBezTo>
                  <a:cubicBezTo>
                    <a:pt x="14" y="92"/>
                    <a:pt x="29" y="96"/>
                    <a:pt x="43" y="92"/>
                  </a:cubicBezTo>
                  <a:cubicBezTo>
                    <a:pt x="43" y="92"/>
                    <a:pt x="47" y="71"/>
                    <a:pt x="52" y="51"/>
                  </a:cubicBezTo>
                  <a:cubicBezTo>
                    <a:pt x="57" y="31"/>
                    <a:pt x="47" y="18"/>
                    <a:pt x="4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6059" y="2813595"/>
              <a:ext cx="42251" cy="40137"/>
            </a:xfrm>
            <a:custGeom>
              <a:avLst/>
              <a:gdLst>
                <a:gd name="T0" fmla="*/ 17 w 23"/>
                <a:gd name="T1" fmla="*/ 21 h 21"/>
                <a:gd name="T2" fmla="*/ 23 w 23"/>
                <a:gd name="T3" fmla="*/ 14 h 21"/>
                <a:gd name="T4" fmla="*/ 15 w 23"/>
                <a:gd name="T5" fmla="*/ 6 h 21"/>
                <a:gd name="T6" fmla="*/ 4 w 23"/>
                <a:gd name="T7" fmla="*/ 6 h 21"/>
                <a:gd name="T8" fmla="*/ 7 w 23"/>
                <a:gd name="T9" fmla="*/ 16 h 21"/>
                <a:gd name="T10" fmla="*/ 17 w 23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7" y="21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21" y="13"/>
                    <a:pt x="19" y="10"/>
                    <a:pt x="15" y="6"/>
                  </a:cubicBezTo>
                  <a:cubicBezTo>
                    <a:pt x="9" y="0"/>
                    <a:pt x="5" y="5"/>
                    <a:pt x="4" y="6"/>
                  </a:cubicBezTo>
                  <a:cubicBezTo>
                    <a:pt x="3" y="7"/>
                    <a:pt x="0" y="12"/>
                    <a:pt x="7" y="16"/>
                  </a:cubicBezTo>
                  <a:cubicBezTo>
                    <a:pt x="12" y="19"/>
                    <a:pt x="16" y="20"/>
                    <a:pt x="17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4085" y="2843170"/>
              <a:ext cx="14788" cy="16900"/>
            </a:xfrm>
            <a:custGeom>
              <a:avLst/>
              <a:gdLst>
                <a:gd name="T0" fmla="*/ 0 w 8"/>
                <a:gd name="T1" fmla="*/ 7 h 9"/>
                <a:gd name="T2" fmla="*/ 3 w 8"/>
                <a:gd name="T3" fmla="*/ 9 h 9"/>
                <a:gd name="T4" fmla="*/ 8 w 8"/>
                <a:gd name="T5" fmla="*/ 2 h 9"/>
                <a:gd name="T6" fmla="*/ 5 w 8"/>
                <a:gd name="T7" fmla="*/ 0 h 9"/>
                <a:gd name="T8" fmla="*/ 0 w 8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1" y="7"/>
                    <a:pt x="2" y="8"/>
                    <a:pt x="3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1"/>
                    <a:pt x="5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2535" y="2849508"/>
              <a:ext cx="80276" cy="67601"/>
            </a:xfrm>
            <a:custGeom>
              <a:avLst/>
              <a:gdLst>
                <a:gd name="T0" fmla="*/ 9 w 44"/>
                <a:gd name="T1" fmla="*/ 1 h 37"/>
                <a:gd name="T2" fmla="*/ 6 w 44"/>
                <a:gd name="T3" fmla="*/ 0 h 37"/>
                <a:gd name="T4" fmla="*/ 0 w 44"/>
                <a:gd name="T5" fmla="*/ 9 h 37"/>
                <a:gd name="T6" fmla="*/ 1 w 44"/>
                <a:gd name="T7" fmla="*/ 12 h 37"/>
                <a:gd name="T8" fmla="*/ 16 w 44"/>
                <a:gd name="T9" fmla="*/ 29 h 37"/>
                <a:gd name="T10" fmla="*/ 35 w 44"/>
                <a:gd name="T11" fmla="*/ 37 h 37"/>
                <a:gd name="T12" fmla="*/ 44 w 44"/>
                <a:gd name="T13" fmla="*/ 25 h 37"/>
                <a:gd name="T14" fmla="*/ 30 w 44"/>
                <a:gd name="T15" fmla="*/ 10 h 37"/>
                <a:gd name="T16" fmla="*/ 9 w 44"/>
                <a:gd name="T1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9" y="1"/>
                  </a:moveTo>
                  <a:cubicBezTo>
                    <a:pt x="8" y="1"/>
                    <a:pt x="7" y="1"/>
                    <a:pt x="6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4" y="17"/>
                    <a:pt x="7" y="25"/>
                    <a:pt x="16" y="29"/>
                  </a:cubicBezTo>
                  <a:cubicBezTo>
                    <a:pt x="26" y="33"/>
                    <a:pt x="35" y="37"/>
                    <a:pt x="35" y="37"/>
                  </a:cubicBezTo>
                  <a:cubicBezTo>
                    <a:pt x="35" y="37"/>
                    <a:pt x="41" y="32"/>
                    <a:pt x="44" y="25"/>
                  </a:cubicBezTo>
                  <a:cubicBezTo>
                    <a:pt x="44" y="25"/>
                    <a:pt x="37" y="18"/>
                    <a:pt x="30" y="10"/>
                  </a:cubicBezTo>
                  <a:cubicBezTo>
                    <a:pt x="23" y="2"/>
                    <a:pt x="15" y="2"/>
                    <a:pt x="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4243" y="4381094"/>
              <a:ext cx="38026" cy="42251"/>
            </a:xfrm>
            <a:custGeom>
              <a:avLst/>
              <a:gdLst>
                <a:gd name="T0" fmla="*/ 13 w 20"/>
                <a:gd name="T1" fmla="*/ 23 h 23"/>
                <a:gd name="T2" fmla="*/ 20 w 20"/>
                <a:gd name="T3" fmla="*/ 18 h 23"/>
                <a:gd name="T4" fmla="*/ 16 w 20"/>
                <a:gd name="T5" fmla="*/ 8 h 23"/>
                <a:gd name="T6" fmla="*/ 6 w 20"/>
                <a:gd name="T7" fmla="*/ 3 h 23"/>
                <a:gd name="T8" fmla="*/ 5 w 20"/>
                <a:gd name="T9" fmla="*/ 14 h 23"/>
                <a:gd name="T10" fmla="*/ 13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3" y="23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8" y="13"/>
                    <a:pt x="16" y="8"/>
                  </a:cubicBezTo>
                  <a:cubicBezTo>
                    <a:pt x="13" y="0"/>
                    <a:pt x="8" y="3"/>
                    <a:pt x="6" y="3"/>
                  </a:cubicBezTo>
                  <a:cubicBezTo>
                    <a:pt x="5" y="4"/>
                    <a:pt x="0" y="8"/>
                    <a:pt x="5" y="14"/>
                  </a:cubicBezTo>
                  <a:cubicBezTo>
                    <a:pt x="9" y="18"/>
                    <a:pt x="11" y="21"/>
                    <a:pt x="13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1706" y="4419120"/>
              <a:ext cx="16900" cy="14787"/>
            </a:xfrm>
            <a:custGeom>
              <a:avLst/>
              <a:gdLst>
                <a:gd name="T0" fmla="*/ 0 w 10"/>
                <a:gd name="T1" fmla="*/ 4 h 8"/>
                <a:gd name="T2" fmla="*/ 2 w 10"/>
                <a:gd name="T3" fmla="*/ 8 h 8"/>
                <a:gd name="T4" fmla="*/ 10 w 10"/>
                <a:gd name="T5" fmla="*/ 3 h 8"/>
                <a:gd name="T6" fmla="*/ 8 w 10"/>
                <a:gd name="T7" fmla="*/ 0 h 8"/>
                <a:gd name="T8" fmla="*/ 0 w 10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0" y="4"/>
                  </a:moveTo>
                  <a:cubicBezTo>
                    <a:pt x="1" y="5"/>
                    <a:pt x="1" y="6"/>
                    <a:pt x="2" y="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8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5931" y="4429683"/>
              <a:ext cx="61264" cy="84501"/>
            </a:xfrm>
            <a:custGeom>
              <a:avLst/>
              <a:gdLst>
                <a:gd name="T0" fmla="*/ 11 w 33"/>
                <a:gd name="T1" fmla="*/ 2 h 46"/>
                <a:gd name="T2" fmla="*/ 9 w 33"/>
                <a:gd name="T3" fmla="*/ 0 h 46"/>
                <a:gd name="T4" fmla="*/ 0 w 33"/>
                <a:gd name="T5" fmla="*/ 6 h 46"/>
                <a:gd name="T6" fmla="*/ 0 w 33"/>
                <a:gd name="T7" fmla="*/ 9 h 46"/>
                <a:gd name="T8" fmla="*/ 7 w 33"/>
                <a:gd name="T9" fmla="*/ 31 h 46"/>
                <a:gd name="T10" fmla="*/ 21 w 33"/>
                <a:gd name="T11" fmla="*/ 46 h 46"/>
                <a:gd name="T12" fmla="*/ 33 w 33"/>
                <a:gd name="T13" fmla="*/ 39 h 46"/>
                <a:gd name="T14" fmla="*/ 27 w 33"/>
                <a:gd name="T15" fmla="*/ 19 h 46"/>
                <a:gd name="T16" fmla="*/ 11 w 33"/>
                <a:gd name="T1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6">
                  <a:moveTo>
                    <a:pt x="11" y="2"/>
                  </a:moveTo>
                  <a:cubicBezTo>
                    <a:pt x="10" y="2"/>
                    <a:pt x="10" y="1"/>
                    <a:pt x="9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5"/>
                    <a:pt x="0" y="23"/>
                    <a:pt x="7" y="31"/>
                  </a:cubicBezTo>
                  <a:cubicBezTo>
                    <a:pt x="14" y="38"/>
                    <a:pt x="21" y="46"/>
                    <a:pt x="21" y="46"/>
                  </a:cubicBezTo>
                  <a:cubicBezTo>
                    <a:pt x="21" y="46"/>
                    <a:pt x="28" y="44"/>
                    <a:pt x="33" y="39"/>
                  </a:cubicBezTo>
                  <a:cubicBezTo>
                    <a:pt x="33" y="39"/>
                    <a:pt x="30" y="29"/>
                    <a:pt x="27" y="19"/>
                  </a:cubicBezTo>
                  <a:cubicBezTo>
                    <a:pt x="24" y="9"/>
                    <a:pt x="17" y="6"/>
                    <a:pt x="11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6406" y="3105124"/>
              <a:ext cx="4341255" cy="1206256"/>
            </a:xfrm>
            <a:custGeom>
              <a:avLst/>
              <a:gdLst>
                <a:gd name="T0" fmla="*/ 0 w 2366"/>
                <a:gd name="T1" fmla="*/ 98 h 657"/>
                <a:gd name="T2" fmla="*/ 653 w 2366"/>
                <a:gd name="T3" fmla="*/ 162 h 657"/>
                <a:gd name="T4" fmla="*/ 1583 w 2366"/>
                <a:gd name="T5" fmla="*/ 380 h 657"/>
                <a:gd name="T6" fmla="*/ 2366 w 2366"/>
                <a:gd name="T7" fmla="*/ 405 h 657"/>
                <a:gd name="T8" fmla="*/ 2161 w 2366"/>
                <a:gd name="T9" fmla="*/ 529 h 657"/>
                <a:gd name="T10" fmla="*/ 1675 w 2366"/>
                <a:gd name="T11" fmla="*/ 476 h 657"/>
                <a:gd name="T12" fmla="*/ 896 w 2366"/>
                <a:gd name="T13" fmla="*/ 546 h 657"/>
                <a:gd name="T14" fmla="*/ 115 w 2366"/>
                <a:gd name="T15" fmla="*/ 286 h 657"/>
                <a:gd name="T16" fmla="*/ 0 w 2366"/>
                <a:gd name="T17" fmla="*/ 98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6" h="657">
                  <a:moveTo>
                    <a:pt x="0" y="98"/>
                  </a:moveTo>
                  <a:cubicBezTo>
                    <a:pt x="0" y="98"/>
                    <a:pt x="243" y="0"/>
                    <a:pt x="653" y="162"/>
                  </a:cubicBezTo>
                  <a:cubicBezTo>
                    <a:pt x="1062" y="324"/>
                    <a:pt x="1165" y="550"/>
                    <a:pt x="1583" y="380"/>
                  </a:cubicBezTo>
                  <a:cubicBezTo>
                    <a:pt x="2001" y="209"/>
                    <a:pt x="2366" y="405"/>
                    <a:pt x="2366" y="405"/>
                  </a:cubicBezTo>
                  <a:cubicBezTo>
                    <a:pt x="2366" y="405"/>
                    <a:pt x="2213" y="486"/>
                    <a:pt x="2161" y="529"/>
                  </a:cubicBezTo>
                  <a:cubicBezTo>
                    <a:pt x="2161" y="529"/>
                    <a:pt x="1860" y="407"/>
                    <a:pt x="1675" y="476"/>
                  </a:cubicBezTo>
                  <a:cubicBezTo>
                    <a:pt x="1427" y="568"/>
                    <a:pt x="1195" y="657"/>
                    <a:pt x="896" y="546"/>
                  </a:cubicBezTo>
                  <a:cubicBezTo>
                    <a:pt x="597" y="435"/>
                    <a:pt x="375" y="209"/>
                    <a:pt x="115" y="286"/>
                  </a:cubicBezTo>
                  <a:lnTo>
                    <a:pt x="0" y="9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9348" y="3272015"/>
              <a:ext cx="388706" cy="304205"/>
            </a:xfrm>
            <a:custGeom>
              <a:avLst/>
              <a:gdLst>
                <a:gd name="T0" fmla="*/ 212 w 212"/>
                <a:gd name="T1" fmla="*/ 10 h 165"/>
                <a:gd name="T2" fmla="*/ 171 w 212"/>
                <a:gd name="T3" fmla="*/ 5 h 165"/>
                <a:gd name="T4" fmla="*/ 160 w 212"/>
                <a:gd name="T5" fmla="*/ 67 h 165"/>
                <a:gd name="T6" fmla="*/ 151 w 212"/>
                <a:gd name="T7" fmla="*/ 119 h 165"/>
                <a:gd name="T8" fmla="*/ 151 w 212"/>
                <a:gd name="T9" fmla="*/ 119 h 165"/>
                <a:gd name="T10" fmla="*/ 140 w 212"/>
                <a:gd name="T11" fmla="*/ 67 h 165"/>
                <a:gd name="T12" fmla="*/ 124 w 212"/>
                <a:gd name="T13" fmla="*/ 1 h 165"/>
                <a:gd name="T14" fmla="*/ 95 w 212"/>
                <a:gd name="T15" fmla="*/ 0 h 165"/>
                <a:gd name="T16" fmla="*/ 75 w 212"/>
                <a:gd name="T17" fmla="*/ 68 h 165"/>
                <a:gd name="T18" fmla="*/ 62 w 212"/>
                <a:gd name="T19" fmla="*/ 119 h 165"/>
                <a:gd name="T20" fmla="*/ 61 w 212"/>
                <a:gd name="T21" fmla="*/ 119 h 165"/>
                <a:gd name="T22" fmla="*/ 54 w 212"/>
                <a:gd name="T23" fmla="*/ 68 h 165"/>
                <a:gd name="T24" fmla="*/ 42 w 212"/>
                <a:gd name="T25" fmla="*/ 1 h 165"/>
                <a:gd name="T26" fmla="*/ 0 w 212"/>
                <a:gd name="T27" fmla="*/ 3 h 165"/>
                <a:gd name="T28" fmla="*/ 38 w 212"/>
                <a:gd name="T29" fmla="*/ 160 h 165"/>
                <a:gd name="T30" fmla="*/ 81 w 212"/>
                <a:gd name="T31" fmla="*/ 157 h 165"/>
                <a:gd name="T32" fmla="*/ 94 w 212"/>
                <a:gd name="T33" fmla="*/ 108 h 165"/>
                <a:gd name="T34" fmla="*/ 106 w 212"/>
                <a:gd name="T35" fmla="*/ 60 h 165"/>
                <a:gd name="T36" fmla="*/ 106 w 212"/>
                <a:gd name="T37" fmla="*/ 60 h 165"/>
                <a:gd name="T38" fmla="*/ 116 w 212"/>
                <a:gd name="T39" fmla="*/ 108 h 165"/>
                <a:gd name="T40" fmla="*/ 127 w 212"/>
                <a:gd name="T41" fmla="*/ 158 h 165"/>
                <a:gd name="T42" fmla="*/ 175 w 212"/>
                <a:gd name="T43" fmla="*/ 165 h 165"/>
                <a:gd name="T44" fmla="*/ 212 w 212"/>
                <a:gd name="T45" fmla="*/ 1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65">
                  <a:moveTo>
                    <a:pt x="212" y="10"/>
                  </a:moveTo>
                  <a:cubicBezTo>
                    <a:pt x="199" y="8"/>
                    <a:pt x="185" y="6"/>
                    <a:pt x="171" y="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7" y="84"/>
                    <a:pt x="154" y="100"/>
                    <a:pt x="151" y="119"/>
                  </a:cubicBezTo>
                  <a:cubicBezTo>
                    <a:pt x="151" y="119"/>
                    <a:pt x="151" y="119"/>
                    <a:pt x="151" y="119"/>
                  </a:cubicBezTo>
                  <a:cubicBezTo>
                    <a:pt x="148" y="100"/>
                    <a:pt x="144" y="84"/>
                    <a:pt x="140" y="67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14" y="1"/>
                    <a:pt x="104" y="0"/>
                    <a:pt x="95" y="0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70" y="85"/>
                    <a:pt x="65" y="101"/>
                    <a:pt x="62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59" y="102"/>
                    <a:pt x="57" y="85"/>
                    <a:pt x="54" y="68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27" y="1"/>
                    <a:pt x="13" y="2"/>
                    <a:pt x="0" y="3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52" y="158"/>
                    <a:pt x="67" y="157"/>
                    <a:pt x="81" y="157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8" y="94"/>
                    <a:pt x="102" y="77"/>
                    <a:pt x="106" y="60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109" y="78"/>
                    <a:pt x="113" y="95"/>
                    <a:pt x="116" y="108"/>
                  </a:cubicBezTo>
                  <a:cubicBezTo>
                    <a:pt x="127" y="158"/>
                    <a:pt x="127" y="158"/>
                    <a:pt x="127" y="158"/>
                  </a:cubicBezTo>
                  <a:cubicBezTo>
                    <a:pt x="143" y="160"/>
                    <a:pt x="159" y="162"/>
                    <a:pt x="175" y="165"/>
                  </a:cubicBezTo>
                  <a:lnTo>
                    <a:pt x="21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94391" y="3303702"/>
              <a:ext cx="147877" cy="314767"/>
            </a:xfrm>
            <a:custGeom>
              <a:avLst/>
              <a:gdLst>
                <a:gd name="T0" fmla="*/ 0 w 80"/>
                <a:gd name="T1" fmla="*/ 158 h 171"/>
                <a:gd name="T2" fmla="*/ 43 w 80"/>
                <a:gd name="T3" fmla="*/ 171 h 171"/>
                <a:gd name="T4" fmla="*/ 80 w 80"/>
                <a:gd name="T5" fmla="*/ 8 h 171"/>
                <a:gd name="T6" fmla="*/ 38 w 80"/>
                <a:gd name="T7" fmla="*/ 0 h 171"/>
                <a:gd name="T8" fmla="*/ 0 w 80"/>
                <a:gd name="T9" fmla="*/ 15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71">
                  <a:moveTo>
                    <a:pt x="0" y="158"/>
                  </a:moveTo>
                  <a:cubicBezTo>
                    <a:pt x="15" y="162"/>
                    <a:pt x="29" y="166"/>
                    <a:pt x="43" y="171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66" y="5"/>
                    <a:pt x="52" y="2"/>
                    <a:pt x="38" y="0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2693" y="3339616"/>
              <a:ext cx="363356" cy="401381"/>
            </a:xfrm>
            <a:custGeom>
              <a:avLst/>
              <a:gdLst>
                <a:gd name="T0" fmla="*/ 198 w 198"/>
                <a:gd name="T1" fmla="*/ 43 h 219"/>
                <a:gd name="T2" fmla="*/ 156 w 198"/>
                <a:gd name="T3" fmla="*/ 28 h 219"/>
                <a:gd name="T4" fmla="*/ 139 w 198"/>
                <a:gd name="T5" fmla="*/ 80 h 219"/>
                <a:gd name="T6" fmla="*/ 117 w 198"/>
                <a:gd name="T7" fmla="*/ 150 h 219"/>
                <a:gd name="T8" fmla="*/ 117 w 198"/>
                <a:gd name="T9" fmla="*/ 150 h 219"/>
                <a:gd name="T10" fmla="*/ 109 w 198"/>
                <a:gd name="T11" fmla="*/ 98 h 219"/>
                <a:gd name="T12" fmla="*/ 97 w 198"/>
                <a:gd name="T13" fmla="*/ 9 h 219"/>
                <a:gd name="T14" fmla="*/ 61 w 198"/>
                <a:gd name="T15" fmla="*/ 0 h 219"/>
                <a:gd name="T16" fmla="*/ 0 w 198"/>
                <a:gd name="T17" fmla="*/ 159 h 219"/>
                <a:gd name="T18" fmla="*/ 40 w 198"/>
                <a:gd name="T19" fmla="*/ 176 h 219"/>
                <a:gd name="T20" fmla="*/ 52 w 198"/>
                <a:gd name="T21" fmla="*/ 141 h 219"/>
                <a:gd name="T22" fmla="*/ 74 w 198"/>
                <a:gd name="T23" fmla="*/ 72 h 219"/>
                <a:gd name="T24" fmla="*/ 75 w 198"/>
                <a:gd name="T25" fmla="*/ 72 h 219"/>
                <a:gd name="T26" fmla="*/ 81 w 198"/>
                <a:gd name="T27" fmla="*/ 126 h 219"/>
                <a:gd name="T28" fmla="*/ 93 w 198"/>
                <a:gd name="T29" fmla="*/ 200 h 219"/>
                <a:gd name="T30" fmla="*/ 130 w 198"/>
                <a:gd name="T31" fmla="*/ 219 h 219"/>
                <a:gd name="T32" fmla="*/ 198 w 198"/>
                <a:gd name="T33" fmla="*/ 4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219">
                  <a:moveTo>
                    <a:pt x="198" y="43"/>
                  </a:moveTo>
                  <a:cubicBezTo>
                    <a:pt x="184" y="37"/>
                    <a:pt x="170" y="33"/>
                    <a:pt x="156" y="28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29" y="107"/>
                    <a:pt x="122" y="134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5" y="135"/>
                    <a:pt x="112" y="112"/>
                    <a:pt x="109" y="98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85" y="6"/>
                    <a:pt x="73" y="3"/>
                    <a:pt x="61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3" y="164"/>
                    <a:pt x="26" y="170"/>
                    <a:pt x="40" y="176"/>
                  </a:cubicBezTo>
                  <a:cubicBezTo>
                    <a:pt x="52" y="141"/>
                    <a:pt x="52" y="141"/>
                    <a:pt x="52" y="141"/>
                  </a:cubicBezTo>
                  <a:cubicBezTo>
                    <a:pt x="63" y="111"/>
                    <a:pt x="70" y="88"/>
                    <a:pt x="74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88"/>
                    <a:pt x="78" y="110"/>
                    <a:pt x="81" y="126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105" y="206"/>
                    <a:pt x="118" y="213"/>
                    <a:pt x="130" y="219"/>
                  </a:cubicBezTo>
                  <a:lnTo>
                    <a:pt x="198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8872" y="3441018"/>
              <a:ext cx="405606" cy="441519"/>
            </a:xfrm>
            <a:custGeom>
              <a:avLst/>
              <a:gdLst>
                <a:gd name="T0" fmla="*/ 221 w 221"/>
                <a:gd name="T1" fmla="*/ 60 h 241"/>
                <a:gd name="T2" fmla="*/ 178 w 221"/>
                <a:gd name="T3" fmla="*/ 40 h 241"/>
                <a:gd name="T4" fmla="*/ 151 w 221"/>
                <a:gd name="T5" fmla="*/ 102 h 241"/>
                <a:gd name="T6" fmla="*/ 121 w 221"/>
                <a:gd name="T7" fmla="*/ 172 h 241"/>
                <a:gd name="T8" fmla="*/ 120 w 221"/>
                <a:gd name="T9" fmla="*/ 171 h 241"/>
                <a:gd name="T10" fmla="*/ 119 w 221"/>
                <a:gd name="T11" fmla="*/ 117 h 241"/>
                <a:gd name="T12" fmla="*/ 122 w 221"/>
                <a:gd name="T13" fmla="*/ 15 h 241"/>
                <a:gd name="T14" fmla="*/ 88 w 221"/>
                <a:gd name="T15" fmla="*/ 1 h 241"/>
                <a:gd name="T16" fmla="*/ 85 w 221"/>
                <a:gd name="T17" fmla="*/ 0 h 241"/>
                <a:gd name="T18" fmla="*/ 0 w 221"/>
                <a:gd name="T19" fmla="*/ 171 h 241"/>
                <a:gd name="T20" fmla="*/ 37 w 221"/>
                <a:gd name="T21" fmla="*/ 191 h 241"/>
                <a:gd name="T22" fmla="*/ 55 w 221"/>
                <a:gd name="T23" fmla="*/ 155 h 241"/>
                <a:gd name="T24" fmla="*/ 86 w 221"/>
                <a:gd name="T25" fmla="*/ 86 h 241"/>
                <a:gd name="T26" fmla="*/ 86 w 221"/>
                <a:gd name="T27" fmla="*/ 87 h 241"/>
                <a:gd name="T28" fmla="*/ 86 w 221"/>
                <a:gd name="T29" fmla="*/ 142 h 241"/>
                <a:gd name="T30" fmla="*/ 88 w 221"/>
                <a:gd name="T31" fmla="*/ 219 h 241"/>
                <a:gd name="T32" fmla="*/ 128 w 221"/>
                <a:gd name="T33" fmla="*/ 241 h 241"/>
                <a:gd name="T34" fmla="*/ 221 w 221"/>
                <a:gd name="T35" fmla="*/ 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41">
                  <a:moveTo>
                    <a:pt x="221" y="60"/>
                  </a:moveTo>
                  <a:cubicBezTo>
                    <a:pt x="207" y="53"/>
                    <a:pt x="193" y="47"/>
                    <a:pt x="178" y="40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38" y="129"/>
                    <a:pt x="128" y="156"/>
                    <a:pt x="121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56"/>
                    <a:pt x="120" y="131"/>
                    <a:pt x="119" y="117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11" y="10"/>
                    <a:pt x="99" y="5"/>
                    <a:pt x="88" y="1"/>
                  </a:cubicBezTo>
                  <a:cubicBezTo>
                    <a:pt x="87" y="0"/>
                    <a:pt x="86" y="0"/>
                    <a:pt x="85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2" y="178"/>
                    <a:pt x="25" y="185"/>
                    <a:pt x="37" y="191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70" y="125"/>
                    <a:pt x="80" y="102"/>
                    <a:pt x="86" y="86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5" y="102"/>
                    <a:pt x="85" y="126"/>
                    <a:pt x="86" y="142"/>
                  </a:cubicBezTo>
                  <a:cubicBezTo>
                    <a:pt x="88" y="219"/>
                    <a:pt x="88" y="219"/>
                    <a:pt x="88" y="219"/>
                  </a:cubicBezTo>
                  <a:cubicBezTo>
                    <a:pt x="102" y="226"/>
                    <a:pt x="115" y="233"/>
                    <a:pt x="128" y="241"/>
                  </a:cubicBezTo>
                  <a:lnTo>
                    <a:pt x="221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1951" y="3574106"/>
              <a:ext cx="333780" cy="420393"/>
            </a:xfrm>
            <a:custGeom>
              <a:avLst/>
              <a:gdLst>
                <a:gd name="T0" fmla="*/ 169 w 182"/>
                <a:gd name="T1" fmla="*/ 74 h 229"/>
                <a:gd name="T2" fmla="*/ 182 w 182"/>
                <a:gd name="T3" fmla="*/ 49 h 229"/>
                <a:gd name="T4" fmla="*/ 91 w 182"/>
                <a:gd name="T5" fmla="*/ 0 h 229"/>
                <a:gd name="T6" fmla="*/ 0 w 182"/>
                <a:gd name="T7" fmla="*/ 182 h 229"/>
                <a:gd name="T8" fmla="*/ 94 w 182"/>
                <a:gd name="T9" fmla="*/ 229 h 229"/>
                <a:gd name="T10" fmla="*/ 112 w 182"/>
                <a:gd name="T11" fmla="*/ 194 h 229"/>
                <a:gd name="T12" fmla="*/ 58 w 182"/>
                <a:gd name="T13" fmla="*/ 169 h 229"/>
                <a:gd name="T14" fmla="*/ 85 w 182"/>
                <a:gd name="T15" fmla="*/ 117 h 229"/>
                <a:gd name="T16" fmla="*/ 132 w 182"/>
                <a:gd name="T17" fmla="*/ 140 h 229"/>
                <a:gd name="T18" fmla="*/ 143 w 182"/>
                <a:gd name="T19" fmla="*/ 117 h 229"/>
                <a:gd name="T20" fmla="*/ 95 w 182"/>
                <a:gd name="T21" fmla="*/ 95 h 229"/>
                <a:gd name="T22" fmla="*/ 119 w 182"/>
                <a:gd name="T23" fmla="*/ 50 h 229"/>
                <a:gd name="T24" fmla="*/ 169 w 182"/>
                <a:gd name="T25" fmla="*/ 7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229">
                  <a:moveTo>
                    <a:pt x="169" y="74"/>
                  </a:moveTo>
                  <a:cubicBezTo>
                    <a:pt x="182" y="49"/>
                    <a:pt x="182" y="49"/>
                    <a:pt x="182" y="49"/>
                  </a:cubicBezTo>
                  <a:cubicBezTo>
                    <a:pt x="154" y="33"/>
                    <a:pt x="123" y="16"/>
                    <a:pt x="91" y="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31" y="198"/>
                    <a:pt x="62" y="214"/>
                    <a:pt x="94" y="229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58" y="169"/>
                    <a:pt x="58" y="169"/>
                    <a:pt x="58" y="169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95" y="95"/>
                    <a:pt x="95" y="95"/>
                    <a:pt x="95" y="95"/>
                  </a:cubicBezTo>
                  <a:cubicBezTo>
                    <a:pt x="119" y="50"/>
                    <a:pt x="119" y="50"/>
                    <a:pt x="119" y="50"/>
                  </a:cubicBezTo>
                  <a:lnTo>
                    <a:pt x="169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83768" y="3688183"/>
              <a:ext cx="327443" cy="420393"/>
            </a:xfrm>
            <a:custGeom>
              <a:avLst/>
              <a:gdLst>
                <a:gd name="T0" fmla="*/ 171 w 179"/>
                <a:gd name="T1" fmla="*/ 54 h 230"/>
                <a:gd name="T2" fmla="*/ 123 w 179"/>
                <a:gd name="T3" fmla="*/ 19 h 230"/>
                <a:gd name="T4" fmla="*/ 81 w 179"/>
                <a:gd name="T5" fmla="*/ 0 h 230"/>
                <a:gd name="T6" fmla="*/ 0 w 179"/>
                <a:gd name="T7" fmla="*/ 179 h 230"/>
                <a:gd name="T8" fmla="*/ 36 w 179"/>
                <a:gd name="T9" fmla="*/ 196 h 230"/>
                <a:gd name="T10" fmla="*/ 77 w 179"/>
                <a:gd name="T11" fmla="*/ 107 h 230"/>
                <a:gd name="T12" fmla="*/ 83 w 179"/>
                <a:gd name="T13" fmla="*/ 109 h 230"/>
                <a:gd name="T14" fmla="*/ 95 w 179"/>
                <a:gd name="T15" fmla="*/ 139 h 230"/>
                <a:gd name="T16" fmla="*/ 80 w 179"/>
                <a:gd name="T17" fmla="*/ 217 h 230"/>
                <a:gd name="T18" fmla="*/ 123 w 179"/>
                <a:gd name="T19" fmla="*/ 230 h 230"/>
                <a:gd name="T20" fmla="*/ 132 w 179"/>
                <a:gd name="T21" fmla="*/ 152 h 230"/>
                <a:gd name="T22" fmla="*/ 121 w 179"/>
                <a:gd name="T23" fmla="*/ 116 h 230"/>
                <a:gd name="T24" fmla="*/ 121 w 179"/>
                <a:gd name="T25" fmla="*/ 116 h 230"/>
                <a:gd name="T26" fmla="*/ 166 w 179"/>
                <a:gd name="T27" fmla="*/ 92 h 230"/>
                <a:gd name="T28" fmla="*/ 171 w 179"/>
                <a:gd name="T29" fmla="*/ 54 h 230"/>
                <a:gd name="T30" fmla="*/ 126 w 179"/>
                <a:gd name="T31" fmla="*/ 83 h 230"/>
                <a:gd name="T32" fmla="*/ 93 w 179"/>
                <a:gd name="T33" fmla="*/ 91 h 230"/>
                <a:gd name="T34" fmla="*/ 86 w 179"/>
                <a:gd name="T35" fmla="*/ 88 h 230"/>
                <a:gd name="T36" fmla="*/ 103 w 179"/>
                <a:gd name="T37" fmla="*/ 51 h 230"/>
                <a:gd name="T38" fmla="*/ 112 w 179"/>
                <a:gd name="T39" fmla="*/ 54 h 230"/>
                <a:gd name="T40" fmla="*/ 126 w 179"/>
                <a:gd name="T41" fmla="*/ 8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9" h="230">
                  <a:moveTo>
                    <a:pt x="171" y="54"/>
                  </a:moveTo>
                  <a:cubicBezTo>
                    <a:pt x="162" y="41"/>
                    <a:pt x="143" y="28"/>
                    <a:pt x="123" y="19"/>
                  </a:cubicBezTo>
                  <a:cubicBezTo>
                    <a:pt x="109" y="13"/>
                    <a:pt x="94" y="4"/>
                    <a:pt x="81" y="0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95" y="115"/>
                    <a:pt x="99" y="122"/>
                    <a:pt x="95" y="139"/>
                  </a:cubicBezTo>
                  <a:cubicBezTo>
                    <a:pt x="91" y="154"/>
                    <a:pt x="83" y="193"/>
                    <a:pt x="80" y="217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126" y="204"/>
                    <a:pt x="130" y="167"/>
                    <a:pt x="132" y="152"/>
                  </a:cubicBezTo>
                  <a:cubicBezTo>
                    <a:pt x="135" y="136"/>
                    <a:pt x="132" y="126"/>
                    <a:pt x="121" y="116"/>
                  </a:cubicBezTo>
                  <a:cubicBezTo>
                    <a:pt x="121" y="116"/>
                    <a:pt x="121" y="116"/>
                    <a:pt x="121" y="116"/>
                  </a:cubicBezTo>
                  <a:cubicBezTo>
                    <a:pt x="143" y="119"/>
                    <a:pt x="159" y="105"/>
                    <a:pt x="166" y="92"/>
                  </a:cubicBezTo>
                  <a:cubicBezTo>
                    <a:pt x="171" y="81"/>
                    <a:pt x="179" y="66"/>
                    <a:pt x="171" y="54"/>
                  </a:cubicBezTo>
                  <a:close/>
                  <a:moveTo>
                    <a:pt x="126" y="83"/>
                  </a:moveTo>
                  <a:cubicBezTo>
                    <a:pt x="121" y="94"/>
                    <a:pt x="108" y="98"/>
                    <a:pt x="93" y="91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5" y="51"/>
                    <a:pt x="109" y="52"/>
                    <a:pt x="112" y="54"/>
                  </a:cubicBezTo>
                  <a:cubicBezTo>
                    <a:pt x="128" y="62"/>
                    <a:pt x="131" y="72"/>
                    <a:pt x="126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05" name="出自【趣你的PPT】(微信:qunideppt)：最优质的PPT资源库"/>
          <p:cNvSpPr txBox="1"/>
          <p:nvPr/>
        </p:nvSpPr>
        <p:spPr>
          <a:xfrm>
            <a:off x="7573604" y="190458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06" name="出自【趣你的PPT】(微信:qunideppt)：最优质的PPT资源库"/>
          <p:cNvSpPr txBox="1"/>
          <p:nvPr/>
        </p:nvSpPr>
        <p:spPr>
          <a:xfrm>
            <a:off x="7573604" y="2247613"/>
            <a:ext cx="38978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07" name="Group 425出自【趣你的PPT】(微信:qunideppt)：最优质的PPT资源库出自【趣你的PPT】(微信:qunideppt)：最优质的PPT资源库"/>
          <p:cNvGrpSpPr/>
          <p:nvPr/>
        </p:nvGrpSpPr>
        <p:grpSpPr>
          <a:xfrm>
            <a:off x="6477186" y="3119913"/>
            <a:ext cx="810015" cy="698288"/>
            <a:chOff x="6162999" y="3119913"/>
            <a:chExt cx="810015" cy="698288"/>
          </a:xfrm>
          <a:solidFill>
            <a:schemeClr val="bg1"/>
          </a:solidFill>
        </p:grpSpPr>
        <p:sp>
          <p:nvSpPr>
            <p:cNvPr id="408" name="出自【趣你的PPT】(微信:qunideppt)：最优质的PPT资源库"/>
            <p:cNvSpPr/>
            <p:nvPr/>
          </p:nvSpPr>
          <p:spPr>
            <a:xfrm>
              <a:off x="6162999" y="3119913"/>
              <a:ext cx="810015" cy="69828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>
                <a:solidFill>
                  <a:srgbClr val="000000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9" name="出自【趣你的PPT】(微信:qunideppt)：最优质的PPT资源库"/>
            <p:cNvSpPr txBox="1"/>
            <p:nvPr/>
          </p:nvSpPr>
          <p:spPr>
            <a:xfrm>
              <a:off x="6401160" y="3172878"/>
              <a:ext cx="353355" cy="5832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410" name="出自【趣你的PPT】(微信:qunideppt)：最优质的PPT资源库"/>
          <p:cNvSpPr txBox="1"/>
          <p:nvPr/>
        </p:nvSpPr>
        <p:spPr>
          <a:xfrm>
            <a:off x="7573604" y="310584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11" name="出自【趣你的PPT】(微信:qunideppt)：最优质的PPT资源库"/>
          <p:cNvSpPr txBox="1"/>
          <p:nvPr/>
        </p:nvSpPr>
        <p:spPr>
          <a:xfrm>
            <a:off x="7573604" y="3448869"/>
            <a:ext cx="38978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2" name="Group 426出自【趣你的PPT】(微信:qunideppt)：最优质的PPT资源库出自【趣你的PPT】(微信:qunideppt)：最优质的PPT资源库"/>
          <p:cNvGrpSpPr/>
          <p:nvPr/>
        </p:nvGrpSpPr>
        <p:grpSpPr>
          <a:xfrm>
            <a:off x="6477186" y="4374722"/>
            <a:ext cx="810015" cy="698288"/>
            <a:chOff x="6162999" y="4374722"/>
            <a:chExt cx="810015" cy="698288"/>
          </a:xfrm>
          <a:solidFill>
            <a:schemeClr val="bg1"/>
          </a:solidFill>
        </p:grpSpPr>
        <p:sp>
          <p:nvSpPr>
            <p:cNvPr id="413" name="出自【趣你的PPT】(微信:qunideppt)：最优质的PPT资源库"/>
            <p:cNvSpPr/>
            <p:nvPr/>
          </p:nvSpPr>
          <p:spPr>
            <a:xfrm>
              <a:off x="6162999" y="4374722"/>
              <a:ext cx="810015" cy="69828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>
                <a:solidFill>
                  <a:srgbClr val="000000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4" name="出自【趣你的PPT】(微信:qunideppt)：最优质的PPT资源库"/>
            <p:cNvSpPr txBox="1"/>
            <p:nvPr/>
          </p:nvSpPr>
          <p:spPr>
            <a:xfrm>
              <a:off x="6401160" y="4427687"/>
              <a:ext cx="353355" cy="5832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15" name="出自【趣你的PPT】(微信:qunideppt)：最优质的PPT资源库"/>
          <p:cNvSpPr txBox="1"/>
          <p:nvPr/>
        </p:nvSpPr>
        <p:spPr>
          <a:xfrm>
            <a:off x="7573604" y="436064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16" name="出自【趣你的PPT】(微信:qunideppt)：最优质的PPT资源库"/>
          <p:cNvSpPr txBox="1"/>
          <p:nvPr/>
        </p:nvSpPr>
        <p:spPr>
          <a:xfrm>
            <a:off x="7573604" y="4703678"/>
            <a:ext cx="38978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1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802902" y="2286001"/>
            <a:ext cx="1020762" cy="1649413"/>
          </a:xfrm>
          <a:custGeom>
            <a:avLst/>
            <a:gdLst>
              <a:gd name="T0" fmla="*/ 298 w 643"/>
              <a:gd name="T1" fmla="*/ 0 h 1039"/>
              <a:gd name="T2" fmla="*/ 0 w 643"/>
              <a:gd name="T3" fmla="*/ 0 h 1039"/>
              <a:gd name="T4" fmla="*/ 345 w 643"/>
              <a:gd name="T5" fmla="*/ 519 h 1039"/>
              <a:gd name="T6" fmla="*/ 0 w 643"/>
              <a:gd name="T7" fmla="*/ 1039 h 1039"/>
              <a:gd name="T8" fmla="*/ 298 w 643"/>
              <a:gd name="T9" fmla="*/ 1039 h 1039"/>
              <a:gd name="T10" fmla="*/ 643 w 643"/>
              <a:gd name="T11" fmla="*/ 519 h 1039"/>
              <a:gd name="T12" fmla="*/ 298 w 643"/>
              <a:gd name="T13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1039">
                <a:moveTo>
                  <a:pt x="298" y="0"/>
                </a:moveTo>
                <a:lnTo>
                  <a:pt x="0" y="0"/>
                </a:lnTo>
                <a:lnTo>
                  <a:pt x="345" y="519"/>
                </a:lnTo>
                <a:lnTo>
                  <a:pt x="0" y="1039"/>
                </a:lnTo>
                <a:lnTo>
                  <a:pt x="298" y="1039"/>
                </a:lnTo>
                <a:lnTo>
                  <a:pt x="643" y="519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299665" y="1781176"/>
            <a:ext cx="373062" cy="3730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904378" y="2166938"/>
            <a:ext cx="496048" cy="4934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674190" y="1817688"/>
            <a:ext cx="315912" cy="315912"/>
          </a:xfrm>
          <a:prstGeom prst="roundRect">
            <a:avLst/>
          </a:pr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2218577" y="1973263"/>
            <a:ext cx="400050" cy="4000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1915365" y="1897063"/>
            <a:ext cx="250825" cy="250825"/>
          </a:xfrm>
          <a:prstGeom prst="roundRect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1594690" y="2193178"/>
            <a:ext cx="329360" cy="3293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1272427" y="2397126"/>
            <a:ext cx="249237" cy="250825"/>
          </a:xfrm>
          <a:prstGeom prst="roundRect">
            <a:avLst/>
          </a:pr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3359990" y="3614738"/>
            <a:ext cx="373062" cy="373063"/>
          </a:xfrm>
          <a:prstGeom prst="roundRect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2895600" y="3810000"/>
            <a:ext cx="381000" cy="381000"/>
          </a:xfrm>
          <a:prstGeom prst="roundRect">
            <a:avLst/>
          </a:pr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2578940" y="4017963"/>
            <a:ext cx="250825" cy="2508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2207466" y="3802064"/>
            <a:ext cx="316660" cy="3166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1893140" y="4016376"/>
            <a:ext cx="247650" cy="24923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1628027" y="3641726"/>
            <a:ext cx="319406" cy="320674"/>
          </a:xfrm>
          <a:prstGeom prst="roundRect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337515" y="3451226"/>
            <a:ext cx="250825" cy="2508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477870" y="2286000"/>
            <a:ext cx="1020762" cy="1649413"/>
          </a:xfrm>
          <a:custGeom>
            <a:avLst/>
            <a:gdLst>
              <a:gd name="T0" fmla="*/ 298 w 643"/>
              <a:gd name="T1" fmla="*/ 0 h 1039"/>
              <a:gd name="T2" fmla="*/ 0 w 643"/>
              <a:gd name="T3" fmla="*/ 0 h 1039"/>
              <a:gd name="T4" fmla="*/ 345 w 643"/>
              <a:gd name="T5" fmla="*/ 519 h 1039"/>
              <a:gd name="T6" fmla="*/ 0 w 643"/>
              <a:gd name="T7" fmla="*/ 1039 h 1039"/>
              <a:gd name="T8" fmla="*/ 298 w 643"/>
              <a:gd name="T9" fmla="*/ 1039 h 1039"/>
              <a:gd name="T10" fmla="*/ 643 w 643"/>
              <a:gd name="T11" fmla="*/ 519 h 1039"/>
              <a:gd name="T12" fmla="*/ 298 w 643"/>
              <a:gd name="T13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1039">
                <a:moveTo>
                  <a:pt x="298" y="0"/>
                </a:moveTo>
                <a:lnTo>
                  <a:pt x="0" y="0"/>
                </a:lnTo>
                <a:lnTo>
                  <a:pt x="345" y="519"/>
                </a:lnTo>
                <a:lnTo>
                  <a:pt x="0" y="1039"/>
                </a:lnTo>
                <a:lnTo>
                  <a:pt x="298" y="1039"/>
                </a:lnTo>
                <a:lnTo>
                  <a:pt x="643" y="519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8812434" y="2045493"/>
            <a:ext cx="1980000" cy="198000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" name="Group 34出自【趣你的PPT】(微信:qunideppt)：最优质的PPT资源库"/>
          <p:cNvGrpSpPr/>
          <p:nvPr/>
        </p:nvGrpSpPr>
        <p:grpSpPr>
          <a:xfrm>
            <a:off x="5738025" y="2600326"/>
            <a:ext cx="788976" cy="479426"/>
            <a:chOff x="1476376" y="2297113"/>
            <a:chExt cx="331788" cy="201613"/>
          </a:xfrm>
          <a:solidFill>
            <a:schemeClr val="accent2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76376" y="2297113"/>
              <a:ext cx="331788" cy="201613"/>
            </a:xfrm>
            <a:custGeom>
              <a:avLst/>
              <a:gdLst>
                <a:gd name="T0" fmla="*/ 62 w 124"/>
                <a:gd name="T1" fmla="*/ 0 h 76"/>
                <a:gd name="T2" fmla="*/ 123 w 124"/>
                <a:gd name="T3" fmla="*/ 37 h 76"/>
                <a:gd name="T4" fmla="*/ 123 w 124"/>
                <a:gd name="T5" fmla="*/ 42 h 76"/>
                <a:gd name="T6" fmla="*/ 62 w 124"/>
                <a:gd name="T7" fmla="*/ 76 h 76"/>
                <a:gd name="T8" fmla="*/ 1 w 124"/>
                <a:gd name="T9" fmla="*/ 42 h 76"/>
                <a:gd name="T10" fmla="*/ 1 w 124"/>
                <a:gd name="T11" fmla="*/ 37 h 76"/>
                <a:gd name="T12" fmla="*/ 62 w 124"/>
                <a:gd name="T13" fmla="*/ 0 h 76"/>
                <a:gd name="T14" fmla="*/ 62 w 124"/>
                <a:gd name="T15" fmla="*/ 8 h 76"/>
                <a:gd name="T16" fmla="*/ 10 w 124"/>
                <a:gd name="T17" fmla="*/ 40 h 76"/>
                <a:gd name="T18" fmla="*/ 62 w 124"/>
                <a:gd name="T19" fmla="*/ 68 h 76"/>
                <a:gd name="T20" fmla="*/ 114 w 124"/>
                <a:gd name="T21" fmla="*/ 40 h 76"/>
                <a:gd name="T22" fmla="*/ 62 w 124"/>
                <a:gd name="T2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76">
                  <a:moveTo>
                    <a:pt x="62" y="0"/>
                  </a:moveTo>
                  <a:cubicBezTo>
                    <a:pt x="90" y="0"/>
                    <a:pt x="106" y="19"/>
                    <a:pt x="123" y="37"/>
                  </a:cubicBezTo>
                  <a:cubicBezTo>
                    <a:pt x="124" y="39"/>
                    <a:pt x="124" y="41"/>
                    <a:pt x="123" y="42"/>
                  </a:cubicBezTo>
                  <a:cubicBezTo>
                    <a:pt x="109" y="58"/>
                    <a:pt x="90" y="76"/>
                    <a:pt x="62" y="76"/>
                  </a:cubicBezTo>
                  <a:cubicBezTo>
                    <a:pt x="33" y="76"/>
                    <a:pt x="14" y="58"/>
                    <a:pt x="1" y="42"/>
                  </a:cubicBezTo>
                  <a:cubicBezTo>
                    <a:pt x="0" y="41"/>
                    <a:pt x="0" y="39"/>
                    <a:pt x="1" y="37"/>
                  </a:cubicBezTo>
                  <a:cubicBezTo>
                    <a:pt x="16" y="20"/>
                    <a:pt x="33" y="0"/>
                    <a:pt x="62" y="0"/>
                  </a:cubicBezTo>
                  <a:close/>
                  <a:moveTo>
                    <a:pt x="62" y="8"/>
                  </a:moveTo>
                  <a:cubicBezTo>
                    <a:pt x="38" y="8"/>
                    <a:pt x="22" y="25"/>
                    <a:pt x="10" y="40"/>
                  </a:cubicBezTo>
                  <a:cubicBezTo>
                    <a:pt x="21" y="54"/>
                    <a:pt x="38" y="68"/>
                    <a:pt x="62" y="68"/>
                  </a:cubicBezTo>
                  <a:cubicBezTo>
                    <a:pt x="85" y="68"/>
                    <a:pt x="102" y="54"/>
                    <a:pt x="114" y="40"/>
                  </a:cubicBezTo>
                  <a:cubicBezTo>
                    <a:pt x="100" y="24"/>
                    <a:pt x="85" y="8"/>
                    <a:pt x="6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92264" y="2346325"/>
              <a:ext cx="101600" cy="1016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4 h 38"/>
                <a:gd name="T12" fmla="*/ 4 w 38"/>
                <a:gd name="T13" fmla="*/ 19 h 38"/>
                <a:gd name="T14" fmla="*/ 19 w 38"/>
                <a:gd name="T15" fmla="*/ 34 h 38"/>
                <a:gd name="T16" fmla="*/ 34 w 38"/>
                <a:gd name="T17" fmla="*/ 19 h 38"/>
                <a:gd name="T18" fmla="*/ 19 w 38"/>
                <a:gd name="T1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8" y="38"/>
                    <a:pt x="0" y="30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7"/>
                    <a:pt x="11" y="34"/>
                    <a:pt x="19" y="34"/>
                  </a:cubicBezTo>
                  <a:cubicBezTo>
                    <a:pt x="27" y="34"/>
                    <a:pt x="34" y="27"/>
                    <a:pt x="34" y="19"/>
                  </a:cubicBezTo>
                  <a:cubicBezTo>
                    <a:pt x="34" y="11"/>
                    <a:pt x="27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" name="Group 37出自【趣你的PPT】(微信:qunideppt)：最优质的PPT资源库"/>
          <p:cNvGrpSpPr/>
          <p:nvPr/>
        </p:nvGrpSpPr>
        <p:grpSpPr>
          <a:xfrm>
            <a:off x="9536114" y="2590800"/>
            <a:ext cx="544436" cy="519113"/>
            <a:chOff x="2154239" y="2917825"/>
            <a:chExt cx="341313" cy="325438"/>
          </a:xfrm>
          <a:solidFill>
            <a:srgbClr val="000000"/>
          </a:solidFill>
        </p:grpSpPr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54239" y="2917825"/>
              <a:ext cx="341313" cy="325438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97101" y="2960688"/>
              <a:ext cx="255588" cy="1714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7 w 96"/>
                <a:gd name="T19" fmla="*/ 4 h 64"/>
                <a:gd name="T20" fmla="*/ 89 w 96"/>
                <a:gd name="T21" fmla="*/ 4 h 64"/>
                <a:gd name="T22" fmla="*/ 92 w 96"/>
                <a:gd name="T23" fmla="*/ 7 h 64"/>
                <a:gd name="T24" fmla="*/ 92 w 96"/>
                <a:gd name="T25" fmla="*/ 23 h 64"/>
                <a:gd name="T26" fmla="*/ 76 w 96"/>
                <a:gd name="T27" fmla="*/ 41 h 64"/>
                <a:gd name="T28" fmla="*/ 62 w 96"/>
                <a:gd name="T29" fmla="*/ 23 h 64"/>
                <a:gd name="T30" fmla="*/ 60 w 96"/>
                <a:gd name="T31" fmla="*/ 22 h 64"/>
                <a:gd name="T32" fmla="*/ 58 w 96"/>
                <a:gd name="T33" fmla="*/ 23 h 64"/>
                <a:gd name="T34" fmla="*/ 40 w 96"/>
                <a:gd name="T35" fmla="*/ 49 h 64"/>
                <a:gd name="T36" fmla="*/ 25 w 96"/>
                <a:gd name="T37" fmla="*/ 34 h 64"/>
                <a:gd name="T38" fmla="*/ 23 w 96"/>
                <a:gd name="T39" fmla="*/ 34 h 64"/>
                <a:gd name="T40" fmla="*/ 4 w 96"/>
                <a:gd name="T41" fmla="*/ 51 h 64"/>
                <a:gd name="T42" fmla="*/ 4 w 96"/>
                <a:gd name="T43" fmla="*/ 7 h 64"/>
                <a:gd name="T44" fmla="*/ 7 w 96"/>
                <a:gd name="T45" fmla="*/ 4 h 64"/>
                <a:gd name="T46" fmla="*/ 89 w 96"/>
                <a:gd name="T47" fmla="*/ 60 h 64"/>
                <a:gd name="T48" fmla="*/ 7 w 96"/>
                <a:gd name="T49" fmla="*/ 60 h 64"/>
                <a:gd name="T50" fmla="*/ 4 w 96"/>
                <a:gd name="T51" fmla="*/ 57 h 64"/>
                <a:gd name="T52" fmla="*/ 4 w 96"/>
                <a:gd name="T53" fmla="*/ 57 h 64"/>
                <a:gd name="T54" fmla="*/ 24 w 96"/>
                <a:gd name="T55" fmla="*/ 39 h 64"/>
                <a:gd name="T56" fmla="*/ 39 w 96"/>
                <a:gd name="T57" fmla="*/ 53 h 64"/>
                <a:gd name="T58" fmla="*/ 40 w 96"/>
                <a:gd name="T59" fmla="*/ 54 h 64"/>
                <a:gd name="T60" fmla="*/ 42 w 96"/>
                <a:gd name="T61" fmla="*/ 53 h 64"/>
                <a:gd name="T62" fmla="*/ 60 w 96"/>
                <a:gd name="T63" fmla="*/ 27 h 64"/>
                <a:gd name="T64" fmla="*/ 74 w 96"/>
                <a:gd name="T65" fmla="*/ 46 h 64"/>
                <a:gd name="T66" fmla="*/ 76 w 96"/>
                <a:gd name="T67" fmla="*/ 46 h 64"/>
                <a:gd name="T68" fmla="*/ 77 w 96"/>
                <a:gd name="T69" fmla="*/ 46 h 64"/>
                <a:gd name="T70" fmla="*/ 92 w 96"/>
                <a:gd name="T71" fmla="*/ 29 h 64"/>
                <a:gd name="T72" fmla="*/ 92 w 96"/>
                <a:gd name="T73" fmla="*/ 57 h 64"/>
                <a:gd name="T74" fmla="*/ 89 w 96"/>
                <a:gd name="T75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7" y="4"/>
                  </a:move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9" y="22"/>
                    <a:pt x="58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3" y="34"/>
                    <a:pt x="23" y="34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lose/>
                  <a:moveTo>
                    <a:pt x="89" y="6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4"/>
                    <a:pt x="40" y="54"/>
                    <a:pt x="40" y="54"/>
                  </a:cubicBezTo>
                  <a:cubicBezTo>
                    <a:pt x="41" y="54"/>
                    <a:pt x="41" y="53"/>
                    <a:pt x="42" y="53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6"/>
                    <a:pt x="75" y="46"/>
                    <a:pt x="76" y="46"/>
                  </a:cubicBezTo>
                  <a:cubicBezTo>
                    <a:pt x="76" y="46"/>
                    <a:pt x="77" y="46"/>
                    <a:pt x="77" y="4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9"/>
                    <a:pt x="91" y="60"/>
                    <a:pt x="8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08226" y="3136900"/>
              <a:ext cx="33338" cy="317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1678292" y="2898829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426724" y="3451226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9093292" y="3363155"/>
            <a:ext cx="137689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193022" y="4933855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197103" y="521976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612702" y="4933855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616783" y="521976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942417" y="4933855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946498" y="521976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58251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9" y="1144255"/>
            <a:ext cx="838202" cy="866204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0036" y="2366975"/>
            <a:ext cx="1948204" cy="2124050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2755768" y="2875002"/>
            <a:ext cx="2124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目录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909013" y="1284970"/>
            <a:ext cx="54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01/    </a:t>
            </a:r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选题背景与意义</a:t>
            </a:r>
            <a:endParaRPr lang="en-US" altLang="zh-CN" sz="32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5909013" y="2519398"/>
            <a:ext cx="54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02/    </a:t>
            </a:r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论文框架与内容</a:t>
            </a:r>
            <a:endParaRPr lang="en-US" altLang="zh-CN" sz="32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909013" y="3753826"/>
            <a:ext cx="54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03/    </a:t>
            </a:r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研究方法及过程</a:t>
            </a:r>
            <a:endParaRPr lang="en-US" altLang="zh-CN" sz="32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909013" y="4988255"/>
            <a:ext cx="54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04/    </a:t>
            </a:r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论文总结及致谢</a:t>
            </a:r>
            <a:endParaRPr lang="en-US" altLang="zh-CN" sz="32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9" y="2378683"/>
            <a:ext cx="838202" cy="866204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9" y="3613111"/>
            <a:ext cx="838202" cy="866204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9" y="4847540"/>
            <a:ext cx="838202" cy="8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6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 rot="10800000">
            <a:off x="4788206" y="4698265"/>
            <a:ext cx="2816171" cy="1657111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 rot="10800000">
            <a:off x="6339486" y="3118460"/>
            <a:ext cx="2738741" cy="160631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4601003" y="1774250"/>
            <a:ext cx="2785633" cy="1657111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3060875" y="3471589"/>
            <a:ext cx="2759942" cy="155591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5" name="Group 15出自【趣你的PPT】(微信:qunideppt)：最优质的PPT资源库"/>
          <p:cNvGrpSpPr/>
          <p:nvPr/>
        </p:nvGrpSpPr>
        <p:grpSpPr>
          <a:xfrm rot="18810804">
            <a:off x="5123447" y="4123296"/>
            <a:ext cx="1122786" cy="720924"/>
            <a:chOff x="4481513" y="3678059"/>
            <a:chExt cx="1614487" cy="1036638"/>
          </a:xfrm>
        </p:grpSpPr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19出自【趣你的PPT】(微信:qunideppt)：最优质的PPT资源库"/>
          <p:cNvGrpSpPr/>
          <p:nvPr/>
        </p:nvGrpSpPr>
        <p:grpSpPr>
          <a:xfrm rot="18810804">
            <a:off x="5894068" y="3312676"/>
            <a:ext cx="1122786" cy="717613"/>
            <a:chOff x="6096000" y="3187521"/>
            <a:chExt cx="1614487" cy="1031876"/>
          </a:xfrm>
        </p:grpSpPr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23出自【趣你的PPT】(微信:qunideppt)：最优质的PPT资源库"/>
          <p:cNvGrpSpPr/>
          <p:nvPr/>
        </p:nvGrpSpPr>
        <p:grpSpPr>
          <a:xfrm rot="18810804">
            <a:off x="6628604" y="2446339"/>
            <a:ext cx="1290597" cy="720924"/>
            <a:chOff x="7700963" y="3678059"/>
            <a:chExt cx="1855787" cy="1036638"/>
          </a:xfrm>
        </p:grpSpPr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3039377" y="2678112"/>
            <a:ext cx="6038850" cy="215106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06419" y="5286915"/>
            <a:ext cx="478181" cy="479814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1" name="Group 42出自【趣你的PPT】(微信:qunideppt)：最优质的PPT资源库"/>
          <p:cNvGrpSpPr/>
          <p:nvPr/>
        </p:nvGrpSpPr>
        <p:grpSpPr>
          <a:xfrm>
            <a:off x="7047004" y="3696920"/>
            <a:ext cx="424724" cy="404172"/>
            <a:chOff x="6719888" y="887413"/>
            <a:chExt cx="492125" cy="468312"/>
          </a:xfrm>
          <a:solidFill>
            <a:srgbClr val="000000"/>
          </a:solidFill>
        </p:grpSpPr>
        <p:sp>
          <p:nvSpPr>
            <p:cNvPr id="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50720" y="3988273"/>
            <a:ext cx="448161" cy="448959"/>
          </a:xfrm>
          <a:custGeom>
            <a:avLst/>
            <a:gdLst>
              <a:gd name="T0" fmla="*/ 1124 w 1124"/>
              <a:gd name="T1" fmla="*/ 369 h 1126"/>
              <a:gd name="T2" fmla="*/ 754 w 1124"/>
              <a:gd name="T3" fmla="*/ 0 h 1126"/>
              <a:gd name="T4" fmla="*/ 108 w 1124"/>
              <a:gd name="T5" fmla="*/ 646 h 1126"/>
              <a:gd name="T6" fmla="*/ 0 w 1124"/>
              <a:gd name="T7" fmla="*/ 1126 h 1126"/>
              <a:gd name="T8" fmla="*/ 477 w 1124"/>
              <a:gd name="T9" fmla="*/ 1015 h 1126"/>
              <a:gd name="T10" fmla="*/ 1124 w 1124"/>
              <a:gd name="T11" fmla="*/ 369 h 1126"/>
              <a:gd name="T12" fmla="*/ 446 w 1124"/>
              <a:gd name="T13" fmla="*/ 944 h 1126"/>
              <a:gd name="T14" fmla="*/ 387 w 1124"/>
              <a:gd name="T15" fmla="*/ 885 h 1126"/>
              <a:gd name="T16" fmla="*/ 962 w 1124"/>
              <a:gd name="T17" fmla="*/ 310 h 1126"/>
              <a:gd name="T18" fmla="*/ 1022 w 1124"/>
              <a:gd name="T19" fmla="*/ 369 h 1126"/>
              <a:gd name="T20" fmla="*/ 446 w 1124"/>
              <a:gd name="T21" fmla="*/ 944 h 1126"/>
              <a:gd name="T22" fmla="*/ 232 w 1124"/>
              <a:gd name="T23" fmla="*/ 997 h 1126"/>
              <a:gd name="T24" fmla="*/ 127 w 1124"/>
              <a:gd name="T25" fmla="*/ 892 h 1126"/>
              <a:gd name="T26" fmla="*/ 167 w 1124"/>
              <a:gd name="T27" fmla="*/ 715 h 1126"/>
              <a:gd name="T28" fmla="*/ 227 w 1124"/>
              <a:gd name="T29" fmla="*/ 775 h 1126"/>
              <a:gd name="T30" fmla="*/ 226 w 1124"/>
              <a:gd name="T31" fmla="*/ 775 h 1126"/>
              <a:gd name="T32" fmla="*/ 362 w 1124"/>
              <a:gd name="T33" fmla="*/ 911 h 1126"/>
              <a:gd name="T34" fmla="*/ 362 w 1124"/>
              <a:gd name="T35" fmla="*/ 910 h 1126"/>
              <a:gd name="T36" fmla="*/ 408 w 1124"/>
              <a:gd name="T37" fmla="*/ 957 h 1126"/>
              <a:gd name="T38" fmla="*/ 232 w 1124"/>
              <a:gd name="T39" fmla="*/ 997 h 1126"/>
              <a:gd name="T40" fmla="*/ 937 w 1124"/>
              <a:gd name="T41" fmla="*/ 284 h 1126"/>
              <a:gd name="T42" fmla="*/ 362 w 1124"/>
              <a:gd name="T43" fmla="*/ 859 h 1126"/>
              <a:gd name="T44" fmla="*/ 278 w 1124"/>
              <a:gd name="T45" fmla="*/ 775 h 1126"/>
              <a:gd name="T46" fmla="*/ 853 w 1124"/>
              <a:gd name="T47" fmla="*/ 200 h 1126"/>
              <a:gd name="T48" fmla="*/ 937 w 1124"/>
              <a:gd name="T49" fmla="*/ 284 h 1126"/>
              <a:gd name="T50" fmla="*/ 754 w 1124"/>
              <a:gd name="T51" fmla="*/ 102 h 1126"/>
              <a:gd name="T52" fmla="*/ 827 w 1124"/>
              <a:gd name="T53" fmla="*/ 175 h 1126"/>
              <a:gd name="T54" fmla="*/ 252 w 1124"/>
              <a:gd name="T55" fmla="*/ 750 h 1126"/>
              <a:gd name="T56" fmla="*/ 179 w 1124"/>
              <a:gd name="T57" fmla="*/ 677 h 1126"/>
              <a:gd name="T58" fmla="*/ 754 w 1124"/>
              <a:gd name="T59" fmla="*/ 102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4" h="1126">
                <a:moveTo>
                  <a:pt x="1124" y="369"/>
                </a:moveTo>
                <a:lnTo>
                  <a:pt x="754" y="0"/>
                </a:lnTo>
                <a:lnTo>
                  <a:pt x="108" y="646"/>
                </a:lnTo>
                <a:lnTo>
                  <a:pt x="0" y="1126"/>
                </a:lnTo>
                <a:lnTo>
                  <a:pt x="477" y="1015"/>
                </a:lnTo>
                <a:lnTo>
                  <a:pt x="1124" y="369"/>
                </a:lnTo>
                <a:close/>
                <a:moveTo>
                  <a:pt x="446" y="944"/>
                </a:moveTo>
                <a:lnTo>
                  <a:pt x="387" y="885"/>
                </a:lnTo>
                <a:lnTo>
                  <a:pt x="962" y="310"/>
                </a:lnTo>
                <a:lnTo>
                  <a:pt x="1022" y="369"/>
                </a:lnTo>
                <a:lnTo>
                  <a:pt x="446" y="944"/>
                </a:lnTo>
                <a:close/>
                <a:moveTo>
                  <a:pt x="232" y="997"/>
                </a:moveTo>
                <a:lnTo>
                  <a:pt x="127" y="892"/>
                </a:lnTo>
                <a:lnTo>
                  <a:pt x="167" y="715"/>
                </a:lnTo>
                <a:lnTo>
                  <a:pt x="227" y="775"/>
                </a:lnTo>
                <a:lnTo>
                  <a:pt x="226" y="775"/>
                </a:lnTo>
                <a:lnTo>
                  <a:pt x="362" y="911"/>
                </a:lnTo>
                <a:lnTo>
                  <a:pt x="362" y="910"/>
                </a:lnTo>
                <a:lnTo>
                  <a:pt x="408" y="957"/>
                </a:lnTo>
                <a:lnTo>
                  <a:pt x="232" y="997"/>
                </a:lnTo>
                <a:close/>
                <a:moveTo>
                  <a:pt x="937" y="284"/>
                </a:moveTo>
                <a:lnTo>
                  <a:pt x="362" y="859"/>
                </a:lnTo>
                <a:lnTo>
                  <a:pt x="278" y="775"/>
                </a:lnTo>
                <a:lnTo>
                  <a:pt x="853" y="200"/>
                </a:lnTo>
                <a:lnTo>
                  <a:pt x="937" y="284"/>
                </a:lnTo>
                <a:close/>
                <a:moveTo>
                  <a:pt x="754" y="102"/>
                </a:moveTo>
                <a:lnTo>
                  <a:pt x="827" y="175"/>
                </a:lnTo>
                <a:lnTo>
                  <a:pt x="252" y="750"/>
                </a:lnTo>
                <a:lnTo>
                  <a:pt x="179" y="677"/>
                </a:lnTo>
                <a:lnTo>
                  <a:pt x="754" y="1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79" name="Group 50出自【趣你的PPT】(微信:qunideppt)：最优质的PPT资源库"/>
          <p:cNvGrpSpPr/>
          <p:nvPr/>
        </p:nvGrpSpPr>
        <p:grpSpPr>
          <a:xfrm rot="2700000">
            <a:off x="6385715" y="2291378"/>
            <a:ext cx="316524" cy="551595"/>
            <a:chOff x="4732338" y="4783138"/>
            <a:chExt cx="703263" cy="1225550"/>
          </a:xfrm>
          <a:solidFill>
            <a:srgbClr val="000000"/>
          </a:solidFill>
        </p:grpSpPr>
        <p:sp>
          <p:nvSpPr>
            <p:cNvPr id="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3" name="出自【趣你的PPT】(微信:qunideppt)：最优质的PPT资源库"/>
          <p:cNvSpPr txBox="1"/>
          <p:nvPr/>
        </p:nvSpPr>
        <p:spPr>
          <a:xfrm>
            <a:off x="4953389" y="245131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7513928" y="377554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5984630" y="537604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3408356" y="410109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 txBox="1"/>
          <p:nvPr/>
        </p:nvSpPr>
        <p:spPr>
          <a:xfrm>
            <a:off x="9259213" y="352296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出自【趣你的PPT】(微信:qunideppt)：最优质的PPT资源库"/>
          <p:cNvSpPr txBox="1"/>
          <p:nvPr/>
        </p:nvSpPr>
        <p:spPr>
          <a:xfrm>
            <a:off x="9259213" y="3844968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7668160" y="513918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出自【趣你的PPT】(微信:qunideppt)：最优质的PPT资源库"/>
          <p:cNvSpPr txBox="1"/>
          <p:nvPr/>
        </p:nvSpPr>
        <p:spPr>
          <a:xfrm>
            <a:off x="7668160" y="546118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>
            <a:off x="1637500" y="389832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598788" y="422032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3138128" y="22432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2099416" y="256523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出自【趣你的PPT】(微信:qunideppt)：最优质的PPT资源库"/>
          <p:cNvSpPr>
            <a:spLocks noChangeArrowheads="1"/>
          </p:cNvSpPr>
          <p:nvPr/>
        </p:nvSpPr>
        <p:spPr bwMode="auto">
          <a:xfrm rot="18810804">
            <a:off x="4104855" y="5046574"/>
            <a:ext cx="1208761" cy="242393"/>
          </a:xfrm>
          <a:custGeom>
            <a:avLst/>
            <a:gdLst>
              <a:gd name="connsiteX0" fmla="*/ 0 w 1122786"/>
              <a:gd name="connsiteY0" fmla="*/ 0 h 239572"/>
              <a:gd name="connsiteX1" fmla="*/ 1122786 w 1122786"/>
              <a:gd name="connsiteY1" fmla="*/ 0 h 239572"/>
              <a:gd name="connsiteX2" fmla="*/ 1122786 w 1122786"/>
              <a:gd name="connsiteY2" fmla="*/ 239572 h 239572"/>
              <a:gd name="connsiteX3" fmla="*/ 0 w 1122786"/>
              <a:gd name="connsiteY3" fmla="*/ 239572 h 239572"/>
              <a:gd name="connsiteX4" fmla="*/ 0 w 1122786"/>
              <a:gd name="connsiteY4" fmla="*/ 0 h 239572"/>
              <a:gd name="connsiteX0" fmla="*/ 58956 w 1181742"/>
              <a:gd name="connsiteY0" fmla="*/ 0 h 239726"/>
              <a:gd name="connsiteX1" fmla="*/ 1181742 w 1181742"/>
              <a:gd name="connsiteY1" fmla="*/ 0 h 239726"/>
              <a:gd name="connsiteX2" fmla="*/ 1181742 w 1181742"/>
              <a:gd name="connsiteY2" fmla="*/ 239572 h 239726"/>
              <a:gd name="connsiteX3" fmla="*/ 0 w 1181742"/>
              <a:gd name="connsiteY3" fmla="*/ 239726 h 239726"/>
              <a:gd name="connsiteX4" fmla="*/ 58956 w 1181742"/>
              <a:gd name="connsiteY4" fmla="*/ 0 h 239726"/>
              <a:gd name="connsiteX0" fmla="*/ 65688 w 1188474"/>
              <a:gd name="connsiteY0" fmla="*/ 0 h 239572"/>
              <a:gd name="connsiteX1" fmla="*/ 1188474 w 1188474"/>
              <a:gd name="connsiteY1" fmla="*/ 0 h 239572"/>
              <a:gd name="connsiteX2" fmla="*/ 1188474 w 1188474"/>
              <a:gd name="connsiteY2" fmla="*/ 239572 h 239572"/>
              <a:gd name="connsiteX3" fmla="*/ 0 w 1188474"/>
              <a:gd name="connsiteY3" fmla="*/ 239551 h 239572"/>
              <a:gd name="connsiteX4" fmla="*/ 65688 w 1188474"/>
              <a:gd name="connsiteY4" fmla="*/ 0 h 239572"/>
              <a:gd name="connsiteX0" fmla="*/ 85975 w 1208761"/>
              <a:gd name="connsiteY0" fmla="*/ 0 h 242393"/>
              <a:gd name="connsiteX1" fmla="*/ 1208761 w 1208761"/>
              <a:gd name="connsiteY1" fmla="*/ 0 h 242393"/>
              <a:gd name="connsiteX2" fmla="*/ 1208761 w 1208761"/>
              <a:gd name="connsiteY2" fmla="*/ 239572 h 242393"/>
              <a:gd name="connsiteX3" fmla="*/ 0 w 1208761"/>
              <a:gd name="connsiteY3" fmla="*/ 242393 h 242393"/>
              <a:gd name="connsiteX4" fmla="*/ 85975 w 1208761"/>
              <a:gd name="connsiteY4" fmla="*/ 0 h 24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761" h="242393">
                <a:moveTo>
                  <a:pt x="85975" y="0"/>
                </a:moveTo>
                <a:lnTo>
                  <a:pt x="1208761" y="0"/>
                </a:lnTo>
                <a:lnTo>
                  <a:pt x="1208761" y="239572"/>
                </a:lnTo>
                <a:lnTo>
                  <a:pt x="0" y="242393"/>
                </a:lnTo>
                <a:lnTo>
                  <a:pt x="8597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>
            <a:spLocks noChangeArrowheads="1"/>
          </p:cNvSpPr>
          <p:nvPr/>
        </p:nvSpPr>
        <p:spPr bwMode="auto">
          <a:xfrm rot="18810804">
            <a:off x="4277588" y="5211735"/>
            <a:ext cx="1208694" cy="2384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>
            <a:spLocks noChangeArrowheads="1"/>
          </p:cNvSpPr>
          <p:nvPr/>
        </p:nvSpPr>
        <p:spPr bwMode="auto">
          <a:xfrm rot="18810804">
            <a:off x="4449266" y="5373043"/>
            <a:ext cx="1215908" cy="240116"/>
          </a:xfrm>
          <a:custGeom>
            <a:avLst/>
            <a:gdLst>
              <a:gd name="connsiteX0" fmla="*/ 0 w 1122786"/>
              <a:gd name="connsiteY0" fmla="*/ 0 h 239572"/>
              <a:gd name="connsiteX1" fmla="*/ 1122786 w 1122786"/>
              <a:gd name="connsiteY1" fmla="*/ 0 h 239572"/>
              <a:gd name="connsiteX2" fmla="*/ 1122786 w 1122786"/>
              <a:gd name="connsiteY2" fmla="*/ 239572 h 239572"/>
              <a:gd name="connsiteX3" fmla="*/ 0 w 1122786"/>
              <a:gd name="connsiteY3" fmla="*/ 239572 h 239572"/>
              <a:gd name="connsiteX4" fmla="*/ 0 w 1122786"/>
              <a:gd name="connsiteY4" fmla="*/ 0 h 239572"/>
              <a:gd name="connsiteX0" fmla="*/ 0 w 1185196"/>
              <a:gd name="connsiteY0" fmla="*/ 3434 h 239572"/>
              <a:gd name="connsiteX1" fmla="*/ 1185196 w 1185196"/>
              <a:gd name="connsiteY1" fmla="*/ 0 h 239572"/>
              <a:gd name="connsiteX2" fmla="*/ 1185196 w 1185196"/>
              <a:gd name="connsiteY2" fmla="*/ 239572 h 239572"/>
              <a:gd name="connsiteX3" fmla="*/ 62410 w 1185196"/>
              <a:gd name="connsiteY3" fmla="*/ 239572 h 239572"/>
              <a:gd name="connsiteX4" fmla="*/ 0 w 1185196"/>
              <a:gd name="connsiteY4" fmla="*/ 3434 h 239572"/>
              <a:gd name="connsiteX0" fmla="*/ 0 w 1183469"/>
              <a:gd name="connsiteY0" fmla="*/ 1794 h 239572"/>
              <a:gd name="connsiteX1" fmla="*/ 1183469 w 1183469"/>
              <a:gd name="connsiteY1" fmla="*/ 0 h 239572"/>
              <a:gd name="connsiteX2" fmla="*/ 1183469 w 1183469"/>
              <a:gd name="connsiteY2" fmla="*/ 239572 h 239572"/>
              <a:gd name="connsiteX3" fmla="*/ 60683 w 1183469"/>
              <a:gd name="connsiteY3" fmla="*/ 239572 h 239572"/>
              <a:gd name="connsiteX4" fmla="*/ 0 w 1183469"/>
              <a:gd name="connsiteY4" fmla="*/ 1794 h 239572"/>
              <a:gd name="connsiteX0" fmla="*/ 0 w 1183468"/>
              <a:gd name="connsiteY0" fmla="*/ 1794 h 239572"/>
              <a:gd name="connsiteX1" fmla="*/ 1183468 w 1183468"/>
              <a:gd name="connsiteY1" fmla="*/ 0 h 239572"/>
              <a:gd name="connsiteX2" fmla="*/ 1183468 w 1183468"/>
              <a:gd name="connsiteY2" fmla="*/ 239572 h 239572"/>
              <a:gd name="connsiteX3" fmla="*/ 60682 w 1183468"/>
              <a:gd name="connsiteY3" fmla="*/ 239572 h 239572"/>
              <a:gd name="connsiteX4" fmla="*/ 0 w 1183468"/>
              <a:gd name="connsiteY4" fmla="*/ 1794 h 239572"/>
              <a:gd name="connsiteX0" fmla="*/ 0 w 1186747"/>
              <a:gd name="connsiteY0" fmla="*/ 0 h 241232"/>
              <a:gd name="connsiteX1" fmla="*/ 1186747 w 1186747"/>
              <a:gd name="connsiteY1" fmla="*/ 1660 h 241232"/>
              <a:gd name="connsiteX2" fmla="*/ 1186747 w 1186747"/>
              <a:gd name="connsiteY2" fmla="*/ 241232 h 241232"/>
              <a:gd name="connsiteX3" fmla="*/ 63961 w 1186747"/>
              <a:gd name="connsiteY3" fmla="*/ 241232 h 241232"/>
              <a:gd name="connsiteX4" fmla="*/ 0 w 1186747"/>
              <a:gd name="connsiteY4" fmla="*/ 0 h 241232"/>
              <a:gd name="connsiteX0" fmla="*/ 0 w 1208672"/>
              <a:gd name="connsiteY0" fmla="*/ 0 h 240116"/>
              <a:gd name="connsiteX1" fmla="*/ 1208672 w 1208672"/>
              <a:gd name="connsiteY1" fmla="*/ 544 h 240116"/>
              <a:gd name="connsiteX2" fmla="*/ 1208672 w 1208672"/>
              <a:gd name="connsiteY2" fmla="*/ 240116 h 240116"/>
              <a:gd name="connsiteX3" fmla="*/ 85886 w 1208672"/>
              <a:gd name="connsiteY3" fmla="*/ 240116 h 240116"/>
              <a:gd name="connsiteX4" fmla="*/ 0 w 1208672"/>
              <a:gd name="connsiteY4" fmla="*/ 0 h 24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672" h="240116">
                <a:moveTo>
                  <a:pt x="0" y="0"/>
                </a:moveTo>
                <a:lnTo>
                  <a:pt x="1208672" y="544"/>
                </a:lnTo>
                <a:lnTo>
                  <a:pt x="1208672" y="240116"/>
                </a:lnTo>
                <a:lnTo>
                  <a:pt x="85886" y="2401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79437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 txBox="1"/>
          <p:nvPr/>
        </p:nvSpPr>
        <p:spPr>
          <a:xfrm>
            <a:off x="2828925" y="3631530"/>
            <a:ext cx="653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04/   </a:t>
            </a:r>
            <a:r>
              <a:rPr lang="zh-CN" altLang="en-US" sz="4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论文总结及致谢</a:t>
            </a:r>
            <a:endParaRPr lang="en-US" altLang="zh-CN" sz="40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8293" y="1190025"/>
            <a:ext cx="1948204" cy="2124050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8293" y="1190025"/>
            <a:ext cx="1948204" cy="212405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3623035" y="4698436"/>
            <a:ext cx="494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3537689" y="4321061"/>
            <a:ext cx="5116622" cy="0"/>
          </a:xfrm>
          <a:prstGeom prst="line">
            <a:avLst/>
          </a:prstGeom>
          <a:ln w="12700">
            <a:solidFill>
              <a:srgbClr val="D7D1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907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98" y="2057400"/>
            <a:ext cx="4343400" cy="3546194"/>
          </a:xfrm>
          <a:prstGeom prst="rect">
            <a:avLst/>
          </a:prstGeom>
        </p:spPr>
      </p:pic>
      <p:cxnSp>
        <p:nvCxnSpPr>
          <p:cNvPr id="5" name="出自【趣你的PPT】(微信:qunideppt)：最优质的PPT资源库"/>
          <p:cNvCxnSpPr/>
          <p:nvPr/>
        </p:nvCxnSpPr>
        <p:spPr>
          <a:xfrm>
            <a:off x="5778303" y="2057400"/>
            <a:ext cx="0" cy="3514725"/>
          </a:xfrm>
          <a:prstGeom prst="line">
            <a:avLst/>
          </a:prstGeom>
          <a:ln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 txBox="1"/>
          <p:nvPr/>
        </p:nvSpPr>
        <p:spPr>
          <a:xfrm>
            <a:off x="6423066" y="2692217"/>
            <a:ext cx="2749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513334" y="3338420"/>
            <a:ext cx="4637069" cy="13788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453820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出自【趣你的PPT】(微信:qunideppt)：最优质的PPT资源库"/>
          <p:cNvGrpSpPr/>
          <p:nvPr/>
        </p:nvGrpSpPr>
        <p:grpSpPr>
          <a:xfrm>
            <a:off x="6323915" y="2270252"/>
            <a:ext cx="1416622" cy="1423924"/>
            <a:chOff x="4747448" y="1683512"/>
            <a:chExt cx="1001189" cy="1006348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47448" y="1683512"/>
              <a:ext cx="1001189" cy="10063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7448" y="1683512"/>
              <a:ext cx="1001189" cy="1006348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" name="Group 23出自【趣你的PPT】(微信:qunideppt)：最优质的PPT资源库"/>
          <p:cNvGrpSpPr/>
          <p:nvPr/>
        </p:nvGrpSpPr>
        <p:grpSpPr>
          <a:xfrm>
            <a:off x="6550413" y="2500401"/>
            <a:ext cx="963626" cy="963628"/>
            <a:chOff x="5576888" y="4972050"/>
            <a:chExt cx="344488" cy="344488"/>
          </a:xfrm>
          <a:solidFill>
            <a:schemeClr val="tx1"/>
          </a:solidFill>
          <a:effectLst/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00713" y="5095875"/>
              <a:ext cx="96838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38813" y="4972050"/>
              <a:ext cx="182563" cy="180975"/>
            </a:xfrm>
            <a:custGeom>
              <a:avLst/>
              <a:gdLst>
                <a:gd name="T0" fmla="*/ 88 w 115"/>
                <a:gd name="T1" fmla="*/ 29 h 114"/>
                <a:gd name="T2" fmla="*/ 85 w 115"/>
                <a:gd name="T3" fmla="*/ 0 h 114"/>
                <a:gd name="T4" fmla="*/ 56 w 115"/>
                <a:gd name="T5" fmla="*/ 29 h 114"/>
                <a:gd name="T6" fmla="*/ 56 w 115"/>
                <a:gd name="T7" fmla="*/ 48 h 114"/>
                <a:gd name="T8" fmla="*/ 0 w 115"/>
                <a:gd name="T9" fmla="*/ 104 h 114"/>
                <a:gd name="T10" fmla="*/ 10 w 115"/>
                <a:gd name="T11" fmla="*/ 114 h 114"/>
                <a:gd name="T12" fmla="*/ 66 w 115"/>
                <a:gd name="T13" fmla="*/ 58 h 114"/>
                <a:gd name="T14" fmla="*/ 85 w 115"/>
                <a:gd name="T15" fmla="*/ 58 h 114"/>
                <a:gd name="T16" fmla="*/ 115 w 115"/>
                <a:gd name="T17" fmla="*/ 29 h 114"/>
                <a:gd name="T18" fmla="*/ 88 w 115"/>
                <a:gd name="T19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4">
                  <a:moveTo>
                    <a:pt x="88" y="29"/>
                  </a:moveTo>
                  <a:lnTo>
                    <a:pt x="85" y="0"/>
                  </a:lnTo>
                  <a:lnTo>
                    <a:pt x="56" y="29"/>
                  </a:lnTo>
                  <a:lnTo>
                    <a:pt x="56" y="48"/>
                  </a:lnTo>
                  <a:lnTo>
                    <a:pt x="0" y="104"/>
                  </a:lnTo>
                  <a:lnTo>
                    <a:pt x="10" y="114"/>
                  </a:lnTo>
                  <a:lnTo>
                    <a:pt x="66" y="58"/>
                  </a:lnTo>
                  <a:lnTo>
                    <a:pt x="85" y="58"/>
                  </a:lnTo>
                  <a:lnTo>
                    <a:pt x="115" y="29"/>
                  </a:lnTo>
                  <a:lnTo>
                    <a:pt x="8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6888" y="4972050"/>
              <a:ext cx="344488" cy="344488"/>
            </a:xfrm>
            <a:custGeom>
              <a:avLst/>
              <a:gdLst>
                <a:gd name="T0" fmla="*/ 77 w 89"/>
                <a:gd name="T1" fmla="*/ 29 h 89"/>
                <a:gd name="T2" fmla="*/ 81 w 89"/>
                <a:gd name="T3" fmla="*/ 45 h 89"/>
                <a:gd name="T4" fmla="*/ 45 w 89"/>
                <a:gd name="T5" fmla="*/ 81 h 89"/>
                <a:gd name="T6" fmla="*/ 9 w 89"/>
                <a:gd name="T7" fmla="*/ 45 h 89"/>
                <a:gd name="T8" fmla="*/ 45 w 89"/>
                <a:gd name="T9" fmla="*/ 9 h 89"/>
                <a:gd name="T10" fmla="*/ 60 w 89"/>
                <a:gd name="T11" fmla="*/ 12 h 89"/>
                <a:gd name="T12" fmla="*/ 62 w 89"/>
                <a:gd name="T13" fmla="*/ 8 h 89"/>
                <a:gd name="T14" fmla="*/ 65 w 89"/>
                <a:gd name="T15" fmla="*/ 5 h 89"/>
                <a:gd name="T16" fmla="*/ 45 w 89"/>
                <a:gd name="T17" fmla="*/ 0 h 89"/>
                <a:gd name="T18" fmla="*/ 0 w 89"/>
                <a:gd name="T19" fmla="*/ 45 h 89"/>
                <a:gd name="T20" fmla="*/ 45 w 89"/>
                <a:gd name="T21" fmla="*/ 89 h 89"/>
                <a:gd name="T22" fmla="*/ 89 w 89"/>
                <a:gd name="T23" fmla="*/ 45 h 89"/>
                <a:gd name="T24" fmla="*/ 84 w 89"/>
                <a:gd name="T25" fmla="*/ 25 h 89"/>
                <a:gd name="T26" fmla="*/ 81 w 89"/>
                <a:gd name="T27" fmla="*/ 28 h 89"/>
                <a:gd name="T28" fmla="*/ 77 w 89"/>
                <a:gd name="T2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89">
                  <a:moveTo>
                    <a:pt x="77" y="29"/>
                  </a:moveTo>
                  <a:cubicBezTo>
                    <a:pt x="79" y="34"/>
                    <a:pt x="81" y="39"/>
                    <a:pt x="81" y="45"/>
                  </a:cubicBezTo>
                  <a:cubicBezTo>
                    <a:pt x="81" y="65"/>
                    <a:pt x="65" y="81"/>
                    <a:pt x="45" y="81"/>
                  </a:cubicBezTo>
                  <a:cubicBezTo>
                    <a:pt x="25" y="81"/>
                    <a:pt x="9" y="65"/>
                    <a:pt x="9" y="45"/>
                  </a:cubicBezTo>
                  <a:cubicBezTo>
                    <a:pt x="9" y="25"/>
                    <a:pt x="25" y="9"/>
                    <a:pt x="45" y="9"/>
                  </a:cubicBezTo>
                  <a:cubicBezTo>
                    <a:pt x="50" y="9"/>
                    <a:pt x="55" y="10"/>
                    <a:pt x="60" y="12"/>
                  </a:cubicBezTo>
                  <a:cubicBezTo>
                    <a:pt x="60" y="11"/>
                    <a:pt x="61" y="9"/>
                    <a:pt x="62" y="8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59" y="2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69" y="89"/>
                    <a:pt x="89" y="69"/>
                    <a:pt x="89" y="45"/>
                  </a:cubicBezTo>
                  <a:cubicBezTo>
                    <a:pt x="89" y="37"/>
                    <a:pt x="87" y="31"/>
                    <a:pt x="84" y="25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0" y="29"/>
                    <a:pt x="79" y="29"/>
                    <a:pt x="7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1976" y="5037138"/>
              <a:ext cx="212725" cy="212725"/>
            </a:xfrm>
            <a:custGeom>
              <a:avLst/>
              <a:gdLst>
                <a:gd name="T0" fmla="*/ 48 w 55"/>
                <a:gd name="T1" fmla="*/ 28 h 55"/>
                <a:gd name="T2" fmla="*/ 28 w 55"/>
                <a:gd name="T3" fmla="*/ 48 h 55"/>
                <a:gd name="T4" fmla="*/ 8 w 55"/>
                <a:gd name="T5" fmla="*/ 28 h 55"/>
                <a:gd name="T6" fmla="*/ 28 w 55"/>
                <a:gd name="T7" fmla="*/ 8 h 55"/>
                <a:gd name="T8" fmla="*/ 35 w 55"/>
                <a:gd name="T9" fmla="*/ 9 h 55"/>
                <a:gd name="T10" fmla="*/ 40 w 55"/>
                <a:gd name="T11" fmla="*/ 3 h 55"/>
                <a:gd name="T12" fmla="*/ 28 w 55"/>
                <a:gd name="T13" fmla="*/ 0 h 55"/>
                <a:gd name="T14" fmla="*/ 0 w 55"/>
                <a:gd name="T15" fmla="*/ 28 h 55"/>
                <a:gd name="T16" fmla="*/ 28 w 55"/>
                <a:gd name="T17" fmla="*/ 55 h 55"/>
                <a:gd name="T18" fmla="*/ 55 w 55"/>
                <a:gd name="T19" fmla="*/ 28 h 55"/>
                <a:gd name="T20" fmla="*/ 52 w 55"/>
                <a:gd name="T21" fmla="*/ 15 h 55"/>
                <a:gd name="T22" fmla="*/ 46 w 55"/>
                <a:gd name="T23" fmla="*/ 21 h 55"/>
                <a:gd name="T24" fmla="*/ 48 w 55"/>
                <a:gd name="T2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5">
                  <a:moveTo>
                    <a:pt x="48" y="28"/>
                  </a:moveTo>
                  <a:cubicBezTo>
                    <a:pt x="48" y="39"/>
                    <a:pt x="39" y="48"/>
                    <a:pt x="28" y="48"/>
                  </a:cubicBez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0" y="8"/>
                    <a:pt x="33" y="8"/>
                    <a:pt x="35" y="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7" y="1"/>
                    <a:pt x="32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43"/>
                    <a:pt x="12" y="55"/>
                    <a:pt x="28" y="55"/>
                  </a:cubicBezTo>
                  <a:cubicBezTo>
                    <a:pt x="43" y="55"/>
                    <a:pt x="55" y="43"/>
                    <a:pt x="55" y="28"/>
                  </a:cubicBezTo>
                  <a:cubicBezTo>
                    <a:pt x="55" y="23"/>
                    <a:pt x="54" y="19"/>
                    <a:pt x="52" y="15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3"/>
                    <a:pt x="48" y="25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1出自【趣你的PPT】(微信:qunideppt)：最优质的PPT资源库"/>
          <p:cNvGrpSpPr/>
          <p:nvPr/>
        </p:nvGrpSpPr>
        <p:grpSpPr>
          <a:xfrm>
            <a:off x="4426753" y="2274763"/>
            <a:ext cx="1411024" cy="1418296"/>
            <a:chOff x="3204864" y="1683512"/>
            <a:chExt cx="1001189" cy="1006348"/>
          </a:xfrm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04866" y="1683514"/>
              <a:ext cx="1001187" cy="10063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4864" y="1683512"/>
              <a:ext cx="1001187" cy="1006346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28出自【趣你的PPT】(微信:qunideppt)：最优质的PPT资源库"/>
          <p:cNvGrpSpPr/>
          <p:nvPr/>
        </p:nvGrpSpPr>
        <p:grpSpPr>
          <a:xfrm>
            <a:off x="4717751" y="2483350"/>
            <a:ext cx="829028" cy="1001124"/>
            <a:chOff x="3962400" y="4851401"/>
            <a:chExt cx="795338" cy="960437"/>
          </a:xfrm>
          <a:solidFill>
            <a:schemeClr val="tx1"/>
          </a:solidFill>
          <a:effectLst/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2400" y="5653088"/>
              <a:ext cx="315913" cy="158750"/>
            </a:xfrm>
            <a:custGeom>
              <a:avLst/>
              <a:gdLst>
                <a:gd name="T0" fmla="*/ 0 w 83"/>
                <a:gd name="T1" fmla="*/ 0 h 42"/>
                <a:gd name="T2" fmla="*/ 0 w 83"/>
                <a:gd name="T3" fmla="*/ 29 h 42"/>
                <a:gd name="T4" fmla="*/ 13 w 83"/>
                <a:gd name="T5" fmla="*/ 42 h 42"/>
                <a:gd name="T6" fmla="*/ 70 w 83"/>
                <a:gd name="T7" fmla="*/ 42 h 42"/>
                <a:gd name="T8" fmla="*/ 83 w 83"/>
                <a:gd name="T9" fmla="*/ 29 h 42"/>
                <a:gd name="T10" fmla="*/ 83 w 83"/>
                <a:gd name="T11" fmla="*/ 0 h 42"/>
                <a:gd name="T12" fmla="*/ 0 w 8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4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6"/>
                    <a:pt x="6" y="42"/>
                    <a:pt x="13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7" y="42"/>
                    <a:pt x="83" y="36"/>
                    <a:pt x="83" y="2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1825" y="5653088"/>
              <a:ext cx="315913" cy="158750"/>
            </a:xfrm>
            <a:custGeom>
              <a:avLst/>
              <a:gdLst>
                <a:gd name="T0" fmla="*/ 0 w 83"/>
                <a:gd name="T1" fmla="*/ 0 h 42"/>
                <a:gd name="T2" fmla="*/ 0 w 83"/>
                <a:gd name="T3" fmla="*/ 29 h 42"/>
                <a:gd name="T4" fmla="*/ 13 w 83"/>
                <a:gd name="T5" fmla="*/ 42 h 42"/>
                <a:gd name="T6" fmla="*/ 70 w 83"/>
                <a:gd name="T7" fmla="*/ 42 h 42"/>
                <a:gd name="T8" fmla="*/ 83 w 83"/>
                <a:gd name="T9" fmla="*/ 29 h 42"/>
                <a:gd name="T10" fmla="*/ 83 w 83"/>
                <a:gd name="T11" fmla="*/ 0 h 42"/>
                <a:gd name="T12" fmla="*/ 0 w 8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4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6"/>
                    <a:pt x="6" y="42"/>
                    <a:pt x="13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7" y="42"/>
                    <a:pt x="83" y="36"/>
                    <a:pt x="83" y="2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4851401"/>
              <a:ext cx="190500" cy="114300"/>
            </a:xfrm>
            <a:custGeom>
              <a:avLst/>
              <a:gdLst>
                <a:gd name="T0" fmla="*/ 42 w 50"/>
                <a:gd name="T1" fmla="*/ 0 h 30"/>
                <a:gd name="T2" fmla="*/ 8 w 50"/>
                <a:gd name="T3" fmla="*/ 0 h 30"/>
                <a:gd name="T4" fmla="*/ 0 w 50"/>
                <a:gd name="T5" fmla="*/ 8 h 30"/>
                <a:gd name="T6" fmla="*/ 0 w 50"/>
                <a:gd name="T7" fmla="*/ 30 h 30"/>
                <a:gd name="T8" fmla="*/ 50 w 50"/>
                <a:gd name="T9" fmla="*/ 30 h 30"/>
                <a:gd name="T10" fmla="*/ 50 w 50"/>
                <a:gd name="T11" fmla="*/ 8 h 30"/>
                <a:gd name="T12" fmla="*/ 42 w 5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0">
                  <a:moveTo>
                    <a:pt x="4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4"/>
                    <a:pt x="47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4838" y="4851401"/>
              <a:ext cx="193675" cy="114300"/>
            </a:xfrm>
            <a:custGeom>
              <a:avLst/>
              <a:gdLst>
                <a:gd name="T0" fmla="*/ 42 w 51"/>
                <a:gd name="T1" fmla="*/ 0 h 30"/>
                <a:gd name="T2" fmla="*/ 9 w 51"/>
                <a:gd name="T3" fmla="*/ 0 h 30"/>
                <a:gd name="T4" fmla="*/ 0 w 51"/>
                <a:gd name="T5" fmla="*/ 8 h 30"/>
                <a:gd name="T6" fmla="*/ 0 w 51"/>
                <a:gd name="T7" fmla="*/ 30 h 30"/>
                <a:gd name="T8" fmla="*/ 51 w 51"/>
                <a:gd name="T9" fmla="*/ 30 h 30"/>
                <a:gd name="T10" fmla="*/ 51 w 51"/>
                <a:gd name="T11" fmla="*/ 8 h 30"/>
                <a:gd name="T12" fmla="*/ 42 w 5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0">
                  <a:moveTo>
                    <a:pt x="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4"/>
                    <a:pt x="47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2438" y="5219701"/>
              <a:ext cx="198438" cy="98425"/>
            </a:xfrm>
            <a:custGeom>
              <a:avLst/>
              <a:gdLst>
                <a:gd name="T0" fmla="*/ 43 w 52"/>
                <a:gd name="T1" fmla="*/ 0 h 26"/>
                <a:gd name="T2" fmla="*/ 8 w 52"/>
                <a:gd name="T3" fmla="*/ 0 h 26"/>
                <a:gd name="T4" fmla="*/ 0 w 52"/>
                <a:gd name="T5" fmla="*/ 9 h 26"/>
                <a:gd name="T6" fmla="*/ 0 w 52"/>
                <a:gd name="T7" fmla="*/ 18 h 26"/>
                <a:gd name="T8" fmla="*/ 8 w 52"/>
                <a:gd name="T9" fmla="*/ 26 h 26"/>
                <a:gd name="T10" fmla="*/ 43 w 52"/>
                <a:gd name="T11" fmla="*/ 26 h 26"/>
                <a:gd name="T12" fmla="*/ 52 w 52"/>
                <a:gd name="T13" fmla="*/ 18 h 26"/>
                <a:gd name="T14" fmla="*/ 52 w 52"/>
                <a:gd name="T15" fmla="*/ 9 h 26"/>
                <a:gd name="T16" fmla="*/ 43 w 5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6">
                  <a:moveTo>
                    <a:pt x="4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6"/>
                    <a:pt x="8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8" y="26"/>
                    <a:pt x="52" y="22"/>
                    <a:pt x="52" y="1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4"/>
                    <a:pt x="48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62400" y="5006976"/>
              <a:ext cx="795338" cy="600075"/>
            </a:xfrm>
            <a:custGeom>
              <a:avLst/>
              <a:gdLst>
                <a:gd name="T0" fmla="*/ 183 w 209"/>
                <a:gd name="T1" fmla="*/ 30 h 158"/>
                <a:gd name="T2" fmla="*/ 170 w 209"/>
                <a:gd name="T3" fmla="*/ 18 h 158"/>
                <a:gd name="T4" fmla="*/ 170 w 209"/>
                <a:gd name="T5" fmla="*/ 0 h 158"/>
                <a:gd name="T6" fmla="*/ 119 w 209"/>
                <a:gd name="T7" fmla="*/ 0 h 158"/>
                <a:gd name="T8" fmla="*/ 119 w 209"/>
                <a:gd name="T9" fmla="*/ 17 h 158"/>
                <a:gd name="T10" fmla="*/ 91 w 209"/>
                <a:gd name="T11" fmla="*/ 17 h 158"/>
                <a:gd name="T12" fmla="*/ 91 w 209"/>
                <a:gd name="T13" fmla="*/ 0 h 158"/>
                <a:gd name="T14" fmla="*/ 40 w 209"/>
                <a:gd name="T15" fmla="*/ 0 h 158"/>
                <a:gd name="T16" fmla="*/ 40 w 209"/>
                <a:gd name="T17" fmla="*/ 18 h 158"/>
                <a:gd name="T18" fmla="*/ 26 w 209"/>
                <a:gd name="T19" fmla="*/ 30 h 158"/>
                <a:gd name="T20" fmla="*/ 0 w 209"/>
                <a:gd name="T21" fmla="*/ 111 h 158"/>
                <a:gd name="T22" fmla="*/ 0 w 209"/>
                <a:gd name="T23" fmla="*/ 158 h 158"/>
                <a:gd name="T24" fmla="*/ 83 w 209"/>
                <a:gd name="T25" fmla="*/ 158 h 158"/>
                <a:gd name="T26" fmla="*/ 83 w 209"/>
                <a:gd name="T27" fmla="*/ 123 h 158"/>
                <a:gd name="T28" fmla="*/ 126 w 209"/>
                <a:gd name="T29" fmla="*/ 123 h 158"/>
                <a:gd name="T30" fmla="*/ 126 w 209"/>
                <a:gd name="T31" fmla="*/ 158 h 158"/>
                <a:gd name="T32" fmla="*/ 209 w 209"/>
                <a:gd name="T33" fmla="*/ 158 h 158"/>
                <a:gd name="T34" fmla="*/ 209 w 209"/>
                <a:gd name="T35" fmla="*/ 111 h 158"/>
                <a:gd name="T36" fmla="*/ 183 w 209"/>
                <a:gd name="T37" fmla="*/ 30 h 158"/>
                <a:gd name="T38" fmla="*/ 142 w 209"/>
                <a:gd name="T39" fmla="*/ 74 h 158"/>
                <a:gd name="T40" fmla="*/ 122 w 209"/>
                <a:gd name="T41" fmla="*/ 93 h 158"/>
                <a:gd name="T42" fmla="*/ 87 w 209"/>
                <a:gd name="T43" fmla="*/ 93 h 158"/>
                <a:gd name="T44" fmla="*/ 68 w 209"/>
                <a:gd name="T45" fmla="*/ 74 h 158"/>
                <a:gd name="T46" fmla="*/ 68 w 209"/>
                <a:gd name="T47" fmla="*/ 65 h 158"/>
                <a:gd name="T48" fmla="*/ 87 w 209"/>
                <a:gd name="T49" fmla="*/ 45 h 158"/>
                <a:gd name="T50" fmla="*/ 122 w 209"/>
                <a:gd name="T51" fmla="*/ 45 h 158"/>
                <a:gd name="T52" fmla="*/ 142 w 209"/>
                <a:gd name="T53" fmla="*/ 65 h 158"/>
                <a:gd name="T54" fmla="*/ 142 w 209"/>
                <a:gd name="T55" fmla="*/ 7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9" h="158">
                  <a:moveTo>
                    <a:pt x="183" y="30"/>
                  </a:moveTo>
                  <a:cubicBezTo>
                    <a:pt x="183" y="24"/>
                    <a:pt x="175" y="19"/>
                    <a:pt x="170" y="18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4" y="19"/>
                    <a:pt x="26" y="24"/>
                    <a:pt x="26" y="3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209" y="158"/>
                    <a:pt x="209" y="158"/>
                    <a:pt x="209" y="158"/>
                  </a:cubicBezTo>
                  <a:cubicBezTo>
                    <a:pt x="209" y="111"/>
                    <a:pt x="209" y="111"/>
                    <a:pt x="209" y="111"/>
                  </a:cubicBezTo>
                  <a:lnTo>
                    <a:pt x="183" y="30"/>
                  </a:lnTo>
                  <a:close/>
                  <a:moveTo>
                    <a:pt x="142" y="74"/>
                  </a:moveTo>
                  <a:cubicBezTo>
                    <a:pt x="142" y="84"/>
                    <a:pt x="133" y="93"/>
                    <a:pt x="122" y="93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76" y="93"/>
                    <a:pt x="68" y="84"/>
                    <a:pt x="68" y="74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54"/>
                    <a:pt x="76" y="45"/>
                    <a:pt x="87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33" y="45"/>
                    <a:pt x="142" y="54"/>
                    <a:pt x="142" y="65"/>
                  </a:cubicBezTo>
                  <a:lnTo>
                    <a:pt x="14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29509" y="3914792"/>
            <a:ext cx="1411028" cy="14182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6329509" y="3914792"/>
            <a:ext cx="1411028" cy="1418298"/>
          </a:xfrm>
          <a:custGeom>
            <a:avLst/>
            <a:gdLst>
              <a:gd name="T0" fmla="*/ 388 w 388"/>
              <a:gd name="T1" fmla="*/ 390 h 390"/>
              <a:gd name="T2" fmla="*/ 0 w 388"/>
              <a:gd name="T3" fmla="*/ 0 h 390"/>
              <a:gd name="T4" fmla="*/ 388 w 388"/>
              <a:gd name="T5" fmla="*/ 0 h 390"/>
              <a:gd name="T6" fmla="*/ 388 w 388"/>
              <a:gd name="T7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8" h="390">
                <a:moveTo>
                  <a:pt x="388" y="390"/>
                </a:moveTo>
                <a:lnTo>
                  <a:pt x="0" y="0"/>
                </a:lnTo>
                <a:lnTo>
                  <a:pt x="388" y="0"/>
                </a:lnTo>
                <a:lnTo>
                  <a:pt x="388" y="390"/>
                </a:lnTo>
                <a:close/>
              </a:path>
            </a:pathLst>
          </a:cu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6883348" y="4415587"/>
            <a:ext cx="314136" cy="60802"/>
          </a:xfrm>
          <a:custGeom>
            <a:avLst/>
            <a:gdLst>
              <a:gd name="T0" fmla="*/ 26 w 26"/>
              <a:gd name="T1" fmla="*/ 2 h 5"/>
              <a:gd name="T2" fmla="*/ 23 w 26"/>
              <a:gd name="T3" fmla="*/ 5 h 5"/>
              <a:gd name="T4" fmla="*/ 2 w 26"/>
              <a:gd name="T5" fmla="*/ 5 h 5"/>
              <a:gd name="T6" fmla="*/ 0 w 26"/>
              <a:gd name="T7" fmla="*/ 2 h 5"/>
              <a:gd name="T8" fmla="*/ 0 w 26"/>
              <a:gd name="T9" fmla="*/ 2 h 5"/>
              <a:gd name="T10" fmla="*/ 2 w 26"/>
              <a:gd name="T11" fmla="*/ 0 h 5"/>
              <a:gd name="T12" fmla="*/ 23 w 26"/>
              <a:gd name="T13" fmla="*/ 0 h 5"/>
              <a:gd name="T14" fmla="*/ 26 w 26"/>
              <a:gd name="T15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5">
                <a:moveTo>
                  <a:pt x="26" y="2"/>
                </a:moveTo>
                <a:cubicBezTo>
                  <a:pt x="26" y="4"/>
                  <a:pt x="25" y="5"/>
                  <a:pt x="2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6858014" y="4215231"/>
            <a:ext cx="364802" cy="202668"/>
          </a:xfrm>
          <a:custGeom>
            <a:avLst/>
            <a:gdLst>
              <a:gd name="T0" fmla="*/ 30 w 30"/>
              <a:gd name="T1" fmla="*/ 9 h 17"/>
              <a:gd name="T2" fmla="*/ 23 w 30"/>
              <a:gd name="T3" fmla="*/ 17 h 17"/>
              <a:gd name="T4" fmla="*/ 6 w 30"/>
              <a:gd name="T5" fmla="*/ 17 h 17"/>
              <a:gd name="T6" fmla="*/ 0 w 30"/>
              <a:gd name="T7" fmla="*/ 9 h 17"/>
              <a:gd name="T8" fmla="*/ 0 w 30"/>
              <a:gd name="T9" fmla="*/ 9 h 17"/>
              <a:gd name="T10" fmla="*/ 6 w 30"/>
              <a:gd name="T11" fmla="*/ 0 h 17"/>
              <a:gd name="T12" fmla="*/ 13 w 30"/>
              <a:gd name="T13" fmla="*/ 5 h 17"/>
              <a:gd name="T14" fmla="*/ 17 w 30"/>
              <a:gd name="T15" fmla="*/ 0 h 17"/>
              <a:gd name="T16" fmla="*/ 21 w 30"/>
              <a:gd name="T17" fmla="*/ 5 h 17"/>
              <a:gd name="T18" fmla="*/ 23 w 30"/>
              <a:gd name="T19" fmla="*/ 0 h 17"/>
              <a:gd name="T20" fmla="*/ 30 w 30"/>
              <a:gd name="T21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" h="17">
                <a:moveTo>
                  <a:pt x="30" y="9"/>
                </a:moveTo>
                <a:cubicBezTo>
                  <a:pt x="30" y="14"/>
                  <a:pt x="27" y="17"/>
                  <a:pt x="23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3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6" y="0"/>
                </a:cubicBezTo>
                <a:cubicBezTo>
                  <a:pt x="6" y="0"/>
                  <a:pt x="11" y="5"/>
                  <a:pt x="13" y="5"/>
                </a:cubicBezTo>
                <a:cubicBezTo>
                  <a:pt x="14" y="4"/>
                  <a:pt x="15" y="0"/>
                  <a:pt x="17" y="0"/>
                </a:cubicBezTo>
                <a:cubicBezTo>
                  <a:pt x="18" y="1"/>
                  <a:pt x="20" y="5"/>
                  <a:pt x="21" y="5"/>
                </a:cubicBezTo>
                <a:cubicBezTo>
                  <a:pt x="22" y="4"/>
                  <a:pt x="23" y="0"/>
                  <a:pt x="23" y="0"/>
                </a:cubicBezTo>
                <a:cubicBezTo>
                  <a:pt x="27" y="0"/>
                  <a:pt x="30" y="4"/>
                  <a:pt x="30" y="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96753" y="4388236"/>
            <a:ext cx="876540" cy="719470"/>
          </a:xfrm>
          <a:custGeom>
            <a:avLst/>
            <a:gdLst>
              <a:gd name="T0" fmla="*/ 73 w 73"/>
              <a:gd name="T1" fmla="*/ 53 h 60"/>
              <a:gd name="T2" fmla="*/ 67 w 73"/>
              <a:gd name="T3" fmla="*/ 60 h 60"/>
              <a:gd name="T4" fmla="*/ 7 w 73"/>
              <a:gd name="T5" fmla="*/ 60 h 60"/>
              <a:gd name="T6" fmla="*/ 0 w 73"/>
              <a:gd name="T7" fmla="*/ 53 h 60"/>
              <a:gd name="T8" fmla="*/ 7 w 73"/>
              <a:gd name="T9" fmla="*/ 47 h 60"/>
              <a:gd name="T10" fmla="*/ 7 w 73"/>
              <a:gd name="T11" fmla="*/ 22 h 60"/>
              <a:gd name="T12" fmla="*/ 28 w 73"/>
              <a:gd name="T13" fmla="*/ 0 h 60"/>
              <a:gd name="T14" fmla="*/ 45 w 73"/>
              <a:gd name="T15" fmla="*/ 0 h 60"/>
              <a:gd name="T16" fmla="*/ 67 w 73"/>
              <a:gd name="T17" fmla="*/ 22 h 60"/>
              <a:gd name="T18" fmla="*/ 67 w 73"/>
              <a:gd name="T19" fmla="*/ 47 h 60"/>
              <a:gd name="T20" fmla="*/ 73 w 73"/>
              <a:gd name="T21" fmla="*/ 53 h 60"/>
              <a:gd name="T22" fmla="*/ 49 w 73"/>
              <a:gd name="T23" fmla="*/ 35 h 60"/>
              <a:gd name="T24" fmla="*/ 40 w 73"/>
              <a:gd name="T25" fmla="*/ 26 h 60"/>
              <a:gd name="T26" fmla="*/ 34 w 73"/>
              <a:gd name="T27" fmla="*/ 21 h 60"/>
              <a:gd name="T28" fmla="*/ 39 w 73"/>
              <a:gd name="T29" fmla="*/ 18 h 60"/>
              <a:gd name="T30" fmla="*/ 46 w 73"/>
              <a:gd name="T31" fmla="*/ 20 h 60"/>
              <a:gd name="T32" fmla="*/ 47 w 73"/>
              <a:gd name="T33" fmla="*/ 15 h 60"/>
              <a:gd name="T34" fmla="*/ 40 w 73"/>
              <a:gd name="T35" fmla="*/ 13 h 60"/>
              <a:gd name="T36" fmla="*/ 40 w 73"/>
              <a:gd name="T37" fmla="*/ 12 h 60"/>
              <a:gd name="T38" fmla="*/ 40 w 73"/>
              <a:gd name="T39" fmla="*/ 12 h 60"/>
              <a:gd name="T40" fmla="*/ 40 w 73"/>
              <a:gd name="T41" fmla="*/ 12 h 60"/>
              <a:gd name="T42" fmla="*/ 37 w 73"/>
              <a:gd name="T43" fmla="*/ 9 h 60"/>
              <a:gd name="T44" fmla="*/ 35 w 73"/>
              <a:gd name="T45" fmla="*/ 12 h 60"/>
              <a:gd name="T46" fmla="*/ 35 w 73"/>
              <a:gd name="T47" fmla="*/ 13 h 60"/>
              <a:gd name="T48" fmla="*/ 35 w 73"/>
              <a:gd name="T49" fmla="*/ 13 h 60"/>
              <a:gd name="T50" fmla="*/ 35 w 73"/>
              <a:gd name="T51" fmla="*/ 13 h 60"/>
              <a:gd name="T52" fmla="*/ 27 w 73"/>
              <a:gd name="T53" fmla="*/ 22 h 60"/>
              <a:gd name="T54" fmla="*/ 36 w 73"/>
              <a:gd name="T55" fmla="*/ 31 h 60"/>
              <a:gd name="T56" fmla="*/ 41 w 73"/>
              <a:gd name="T57" fmla="*/ 36 h 60"/>
              <a:gd name="T58" fmla="*/ 36 w 73"/>
              <a:gd name="T59" fmla="*/ 39 h 60"/>
              <a:gd name="T60" fmla="*/ 28 w 73"/>
              <a:gd name="T61" fmla="*/ 37 h 60"/>
              <a:gd name="T62" fmla="*/ 26 w 73"/>
              <a:gd name="T63" fmla="*/ 43 h 60"/>
              <a:gd name="T64" fmla="*/ 35 w 73"/>
              <a:gd name="T65" fmla="*/ 45 h 60"/>
              <a:gd name="T66" fmla="*/ 35 w 73"/>
              <a:gd name="T67" fmla="*/ 46 h 60"/>
              <a:gd name="T68" fmla="*/ 35 w 73"/>
              <a:gd name="T69" fmla="*/ 46 h 60"/>
              <a:gd name="T70" fmla="*/ 35 w 73"/>
              <a:gd name="T71" fmla="*/ 46 h 60"/>
              <a:gd name="T72" fmla="*/ 37 w 73"/>
              <a:gd name="T73" fmla="*/ 48 h 60"/>
              <a:gd name="T74" fmla="*/ 40 w 73"/>
              <a:gd name="T75" fmla="*/ 46 h 60"/>
              <a:gd name="T76" fmla="*/ 40 w 73"/>
              <a:gd name="T77" fmla="*/ 46 h 60"/>
              <a:gd name="T78" fmla="*/ 40 w 73"/>
              <a:gd name="T79" fmla="*/ 46 h 60"/>
              <a:gd name="T80" fmla="*/ 40 w 73"/>
              <a:gd name="T81" fmla="*/ 44 h 60"/>
              <a:gd name="T82" fmla="*/ 49 w 73"/>
              <a:gd name="T83" fmla="*/ 3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3" h="60">
                <a:moveTo>
                  <a:pt x="73" y="53"/>
                </a:moveTo>
                <a:cubicBezTo>
                  <a:pt x="73" y="57"/>
                  <a:pt x="70" y="60"/>
                  <a:pt x="6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3" y="60"/>
                  <a:pt x="0" y="57"/>
                  <a:pt x="0" y="53"/>
                </a:cubicBezTo>
                <a:cubicBezTo>
                  <a:pt x="0" y="50"/>
                  <a:pt x="3" y="47"/>
                  <a:pt x="7" y="47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10"/>
                  <a:pt x="16" y="0"/>
                  <a:pt x="2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7" y="0"/>
                  <a:pt x="67" y="10"/>
                  <a:pt x="67" y="22"/>
                </a:cubicBezTo>
                <a:cubicBezTo>
                  <a:pt x="67" y="47"/>
                  <a:pt x="67" y="47"/>
                  <a:pt x="67" y="47"/>
                </a:cubicBezTo>
                <a:cubicBezTo>
                  <a:pt x="70" y="47"/>
                  <a:pt x="73" y="50"/>
                  <a:pt x="73" y="53"/>
                </a:cubicBezTo>
                <a:close/>
                <a:moveTo>
                  <a:pt x="49" y="35"/>
                </a:moveTo>
                <a:cubicBezTo>
                  <a:pt x="49" y="30"/>
                  <a:pt x="46" y="28"/>
                  <a:pt x="40" y="26"/>
                </a:cubicBezTo>
                <a:cubicBezTo>
                  <a:pt x="36" y="24"/>
                  <a:pt x="34" y="23"/>
                  <a:pt x="34" y="21"/>
                </a:cubicBezTo>
                <a:cubicBezTo>
                  <a:pt x="34" y="20"/>
                  <a:pt x="35" y="18"/>
                  <a:pt x="39" y="18"/>
                </a:cubicBezTo>
                <a:cubicBezTo>
                  <a:pt x="42" y="18"/>
                  <a:pt x="45" y="20"/>
                  <a:pt x="46" y="20"/>
                </a:cubicBezTo>
                <a:cubicBezTo>
                  <a:pt x="47" y="15"/>
                  <a:pt x="47" y="15"/>
                  <a:pt x="47" y="15"/>
                </a:cubicBezTo>
                <a:cubicBezTo>
                  <a:pt x="46" y="14"/>
                  <a:pt x="43" y="13"/>
                  <a:pt x="40" y="13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0"/>
                  <a:pt x="39" y="9"/>
                  <a:pt x="37" y="9"/>
                </a:cubicBezTo>
                <a:cubicBezTo>
                  <a:pt x="36" y="9"/>
                  <a:pt x="35" y="10"/>
                  <a:pt x="35" y="12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0" y="14"/>
                  <a:pt x="27" y="18"/>
                  <a:pt x="27" y="22"/>
                </a:cubicBezTo>
                <a:cubicBezTo>
                  <a:pt x="27" y="27"/>
                  <a:pt x="30" y="30"/>
                  <a:pt x="36" y="31"/>
                </a:cubicBezTo>
                <a:cubicBezTo>
                  <a:pt x="39" y="33"/>
                  <a:pt x="41" y="34"/>
                  <a:pt x="41" y="36"/>
                </a:cubicBezTo>
                <a:cubicBezTo>
                  <a:pt x="41" y="38"/>
                  <a:pt x="39" y="39"/>
                  <a:pt x="36" y="39"/>
                </a:cubicBezTo>
                <a:cubicBezTo>
                  <a:pt x="33" y="39"/>
                  <a:pt x="30" y="38"/>
                  <a:pt x="28" y="37"/>
                </a:cubicBezTo>
                <a:cubicBezTo>
                  <a:pt x="26" y="43"/>
                  <a:pt x="26" y="43"/>
                  <a:pt x="26" y="43"/>
                </a:cubicBezTo>
                <a:cubicBezTo>
                  <a:pt x="28" y="44"/>
                  <a:pt x="31" y="45"/>
                  <a:pt x="35" y="45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7"/>
                  <a:pt x="36" y="48"/>
                  <a:pt x="37" y="48"/>
                </a:cubicBezTo>
                <a:cubicBezTo>
                  <a:pt x="39" y="48"/>
                  <a:pt x="40" y="47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4"/>
                  <a:pt x="40" y="44"/>
                </a:cubicBezTo>
                <a:cubicBezTo>
                  <a:pt x="46" y="43"/>
                  <a:pt x="49" y="40"/>
                  <a:pt x="49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7" name="Group 14出自【趣你的PPT】(微信:qunideppt)：最优质的PPT资源库"/>
          <p:cNvGrpSpPr/>
          <p:nvPr/>
        </p:nvGrpSpPr>
        <p:grpSpPr>
          <a:xfrm>
            <a:off x="4431459" y="3914792"/>
            <a:ext cx="1411026" cy="1418298"/>
            <a:chOff x="3204864" y="3212451"/>
            <a:chExt cx="1001189" cy="1006348"/>
          </a:xfrm>
        </p:grpSpPr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04864" y="3212451"/>
              <a:ext cx="1001189" cy="10063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4864" y="3212451"/>
              <a:ext cx="1001189" cy="1006348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3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39出自【趣你的PPT】(微信:qunideppt)：最优质的PPT资源库"/>
          <p:cNvGrpSpPr/>
          <p:nvPr/>
        </p:nvGrpSpPr>
        <p:grpSpPr>
          <a:xfrm>
            <a:off x="4573044" y="4091783"/>
            <a:ext cx="1127856" cy="1064316"/>
            <a:chOff x="-1090613" y="2197100"/>
            <a:chExt cx="338138" cy="319088"/>
          </a:xfrm>
          <a:solidFill>
            <a:schemeClr val="tx1"/>
          </a:solidFill>
          <a:effectLst/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944563" y="2208213"/>
              <a:ext cx="192088" cy="222250"/>
            </a:xfrm>
            <a:custGeom>
              <a:avLst/>
              <a:gdLst>
                <a:gd name="T0" fmla="*/ 47 w 51"/>
                <a:gd name="T1" fmla="*/ 58 h 59"/>
                <a:gd name="T2" fmla="*/ 42 w 51"/>
                <a:gd name="T3" fmla="*/ 59 h 59"/>
                <a:gd name="T4" fmla="*/ 38 w 51"/>
                <a:gd name="T5" fmla="*/ 56 h 59"/>
                <a:gd name="T6" fmla="*/ 29 w 51"/>
                <a:gd name="T7" fmla="*/ 44 h 59"/>
                <a:gd name="T8" fmla="*/ 19 w 51"/>
                <a:gd name="T9" fmla="*/ 44 h 59"/>
                <a:gd name="T10" fmla="*/ 2 w 51"/>
                <a:gd name="T11" fmla="*/ 19 h 59"/>
                <a:gd name="T12" fmla="*/ 27 w 51"/>
                <a:gd name="T13" fmla="*/ 2 h 59"/>
                <a:gd name="T14" fmla="*/ 44 w 51"/>
                <a:gd name="T15" fmla="*/ 27 h 59"/>
                <a:gd name="T16" fmla="*/ 40 w 51"/>
                <a:gd name="T17" fmla="*/ 36 h 59"/>
                <a:gd name="T18" fmla="*/ 48 w 51"/>
                <a:gd name="T19" fmla="*/ 48 h 59"/>
                <a:gd name="T20" fmla="*/ 47 w 51"/>
                <a:gd name="T21" fmla="*/ 58 h 59"/>
                <a:gd name="T22" fmla="*/ 20 w 51"/>
                <a:gd name="T23" fmla="*/ 37 h 59"/>
                <a:gd name="T24" fmla="*/ 37 w 51"/>
                <a:gd name="T25" fmla="*/ 26 h 59"/>
                <a:gd name="T26" fmla="*/ 25 w 51"/>
                <a:gd name="T27" fmla="*/ 9 h 59"/>
                <a:gd name="T28" fmla="*/ 9 w 51"/>
                <a:gd name="T29" fmla="*/ 21 h 59"/>
                <a:gd name="T30" fmla="*/ 20 w 51"/>
                <a:gd name="T31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59">
                  <a:moveTo>
                    <a:pt x="47" y="58"/>
                  </a:moveTo>
                  <a:cubicBezTo>
                    <a:pt x="45" y="59"/>
                    <a:pt x="43" y="59"/>
                    <a:pt x="42" y="59"/>
                  </a:cubicBezTo>
                  <a:cubicBezTo>
                    <a:pt x="40" y="58"/>
                    <a:pt x="39" y="57"/>
                    <a:pt x="38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5"/>
                    <a:pt x="23" y="45"/>
                    <a:pt x="19" y="44"/>
                  </a:cubicBezTo>
                  <a:cubicBezTo>
                    <a:pt x="7" y="42"/>
                    <a:pt x="0" y="31"/>
                    <a:pt x="2" y="19"/>
                  </a:cubicBezTo>
                  <a:cubicBezTo>
                    <a:pt x="4" y="7"/>
                    <a:pt x="15" y="0"/>
                    <a:pt x="27" y="2"/>
                  </a:cubicBezTo>
                  <a:cubicBezTo>
                    <a:pt x="39" y="4"/>
                    <a:pt x="46" y="15"/>
                    <a:pt x="44" y="27"/>
                  </a:cubicBezTo>
                  <a:cubicBezTo>
                    <a:pt x="44" y="30"/>
                    <a:pt x="42" y="34"/>
                    <a:pt x="40" y="36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1" y="51"/>
                    <a:pt x="50" y="55"/>
                    <a:pt x="47" y="58"/>
                  </a:cubicBezTo>
                  <a:close/>
                  <a:moveTo>
                    <a:pt x="20" y="37"/>
                  </a:moveTo>
                  <a:cubicBezTo>
                    <a:pt x="28" y="38"/>
                    <a:pt x="35" y="33"/>
                    <a:pt x="37" y="26"/>
                  </a:cubicBezTo>
                  <a:cubicBezTo>
                    <a:pt x="38" y="18"/>
                    <a:pt x="33" y="11"/>
                    <a:pt x="25" y="9"/>
                  </a:cubicBezTo>
                  <a:cubicBezTo>
                    <a:pt x="18" y="8"/>
                    <a:pt x="11" y="13"/>
                    <a:pt x="9" y="21"/>
                  </a:cubicBezTo>
                  <a:cubicBezTo>
                    <a:pt x="8" y="28"/>
                    <a:pt x="13" y="35"/>
                    <a:pt x="2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090613" y="2197100"/>
              <a:ext cx="293688" cy="319088"/>
            </a:xfrm>
            <a:custGeom>
              <a:avLst/>
              <a:gdLst>
                <a:gd name="T0" fmla="*/ 71 w 78"/>
                <a:gd name="T1" fmla="*/ 62 h 85"/>
                <a:gd name="T2" fmla="*/ 69 w 78"/>
                <a:gd name="T3" fmla="*/ 60 h 85"/>
                <a:gd name="T4" fmla="*/ 43 w 78"/>
                <a:gd name="T5" fmla="*/ 75 h 85"/>
                <a:gd name="T6" fmla="*/ 11 w 78"/>
                <a:gd name="T7" fmla="*/ 43 h 85"/>
                <a:gd name="T8" fmla="*/ 16 w 78"/>
                <a:gd name="T9" fmla="*/ 25 h 85"/>
                <a:gd name="T10" fmla="*/ 17 w 78"/>
                <a:gd name="T11" fmla="*/ 25 h 85"/>
                <a:gd name="T12" fmla="*/ 26 w 78"/>
                <a:gd name="T13" fmla="*/ 41 h 85"/>
                <a:gd name="T14" fmla="*/ 25 w 78"/>
                <a:gd name="T15" fmla="*/ 42 h 85"/>
                <a:gd name="T16" fmla="*/ 41 w 78"/>
                <a:gd name="T17" fmla="*/ 50 h 85"/>
                <a:gd name="T18" fmla="*/ 51 w 78"/>
                <a:gd name="T19" fmla="*/ 71 h 85"/>
                <a:gd name="T20" fmla="*/ 64 w 78"/>
                <a:gd name="T21" fmla="*/ 54 h 85"/>
                <a:gd name="T22" fmla="*/ 62 w 78"/>
                <a:gd name="T23" fmla="*/ 53 h 85"/>
                <a:gd name="T24" fmla="*/ 55 w 78"/>
                <a:gd name="T25" fmla="*/ 53 h 85"/>
                <a:gd name="T26" fmla="*/ 44 w 78"/>
                <a:gd name="T27" fmla="*/ 48 h 85"/>
                <a:gd name="T28" fmla="*/ 31 w 78"/>
                <a:gd name="T29" fmla="*/ 41 h 85"/>
                <a:gd name="T30" fmla="*/ 37 w 78"/>
                <a:gd name="T31" fmla="*/ 40 h 85"/>
                <a:gd name="T32" fmla="*/ 33 w 78"/>
                <a:gd name="T33" fmla="*/ 22 h 85"/>
                <a:gd name="T34" fmla="*/ 34 w 78"/>
                <a:gd name="T35" fmla="*/ 17 h 85"/>
                <a:gd name="T36" fmla="*/ 33 w 78"/>
                <a:gd name="T37" fmla="*/ 18 h 85"/>
                <a:gd name="T38" fmla="*/ 32 w 78"/>
                <a:gd name="T39" fmla="*/ 17 h 85"/>
                <a:gd name="T40" fmla="*/ 31 w 78"/>
                <a:gd name="T41" fmla="*/ 18 h 85"/>
                <a:gd name="T42" fmla="*/ 30 w 78"/>
                <a:gd name="T43" fmla="*/ 17 h 85"/>
                <a:gd name="T44" fmla="*/ 26 w 78"/>
                <a:gd name="T45" fmla="*/ 22 h 85"/>
                <a:gd name="T46" fmla="*/ 19 w 78"/>
                <a:gd name="T47" fmla="*/ 21 h 85"/>
                <a:gd name="T48" fmla="*/ 37 w 78"/>
                <a:gd name="T49" fmla="*/ 11 h 85"/>
                <a:gd name="T50" fmla="*/ 51 w 78"/>
                <a:gd name="T51" fmla="*/ 1 h 85"/>
                <a:gd name="T52" fmla="*/ 43 w 78"/>
                <a:gd name="T53" fmla="*/ 0 h 85"/>
                <a:gd name="T54" fmla="*/ 0 w 78"/>
                <a:gd name="T55" fmla="*/ 43 h 85"/>
                <a:gd name="T56" fmla="*/ 43 w 78"/>
                <a:gd name="T57" fmla="*/ 85 h 85"/>
                <a:gd name="T58" fmla="*/ 78 w 78"/>
                <a:gd name="T59" fmla="*/ 67 h 85"/>
                <a:gd name="T60" fmla="*/ 71 w 78"/>
                <a:gd name="T61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85">
                  <a:moveTo>
                    <a:pt x="71" y="62"/>
                  </a:moveTo>
                  <a:cubicBezTo>
                    <a:pt x="69" y="60"/>
                    <a:pt x="69" y="60"/>
                    <a:pt x="69" y="60"/>
                  </a:cubicBezTo>
                  <a:cubicBezTo>
                    <a:pt x="64" y="69"/>
                    <a:pt x="54" y="75"/>
                    <a:pt x="43" y="75"/>
                  </a:cubicBezTo>
                  <a:cubicBezTo>
                    <a:pt x="25" y="75"/>
                    <a:pt x="11" y="60"/>
                    <a:pt x="11" y="43"/>
                  </a:cubicBezTo>
                  <a:cubicBezTo>
                    <a:pt x="11" y="36"/>
                    <a:pt x="13" y="30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21" y="27"/>
                    <a:pt x="18" y="40"/>
                    <a:pt x="26" y="41"/>
                  </a:cubicBezTo>
                  <a:cubicBezTo>
                    <a:pt x="26" y="42"/>
                    <a:pt x="25" y="41"/>
                    <a:pt x="25" y="42"/>
                  </a:cubicBezTo>
                  <a:cubicBezTo>
                    <a:pt x="28" y="44"/>
                    <a:pt x="37" y="48"/>
                    <a:pt x="41" y="50"/>
                  </a:cubicBezTo>
                  <a:cubicBezTo>
                    <a:pt x="39" y="54"/>
                    <a:pt x="48" y="72"/>
                    <a:pt x="51" y="71"/>
                  </a:cubicBezTo>
                  <a:cubicBezTo>
                    <a:pt x="51" y="70"/>
                    <a:pt x="61" y="58"/>
                    <a:pt x="64" y="54"/>
                  </a:cubicBezTo>
                  <a:cubicBezTo>
                    <a:pt x="63" y="54"/>
                    <a:pt x="63" y="53"/>
                    <a:pt x="62" y="53"/>
                  </a:cubicBezTo>
                  <a:cubicBezTo>
                    <a:pt x="60" y="53"/>
                    <a:pt x="58" y="53"/>
                    <a:pt x="55" y="53"/>
                  </a:cubicBezTo>
                  <a:cubicBezTo>
                    <a:pt x="51" y="52"/>
                    <a:pt x="47" y="50"/>
                    <a:pt x="44" y="48"/>
                  </a:cubicBezTo>
                  <a:cubicBezTo>
                    <a:pt x="38" y="47"/>
                    <a:pt x="33" y="45"/>
                    <a:pt x="31" y="41"/>
                  </a:cubicBezTo>
                  <a:cubicBezTo>
                    <a:pt x="32" y="41"/>
                    <a:pt x="35" y="40"/>
                    <a:pt x="37" y="40"/>
                  </a:cubicBezTo>
                  <a:cubicBezTo>
                    <a:pt x="34" y="35"/>
                    <a:pt x="32" y="29"/>
                    <a:pt x="33" y="22"/>
                  </a:cubicBezTo>
                  <a:cubicBezTo>
                    <a:pt x="33" y="20"/>
                    <a:pt x="34" y="18"/>
                    <a:pt x="34" y="17"/>
                  </a:cubicBezTo>
                  <a:cubicBezTo>
                    <a:pt x="34" y="17"/>
                    <a:pt x="34" y="18"/>
                    <a:pt x="33" y="18"/>
                  </a:cubicBezTo>
                  <a:cubicBezTo>
                    <a:pt x="33" y="18"/>
                    <a:pt x="32" y="17"/>
                    <a:pt x="32" y="17"/>
                  </a:cubicBezTo>
                  <a:cubicBezTo>
                    <a:pt x="32" y="17"/>
                    <a:pt x="31" y="18"/>
                    <a:pt x="31" y="18"/>
                  </a:cubicBezTo>
                  <a:cubicBezTo>
                    <a:pt x="31" y="18"/>
                    <a:pt x="31" y="17"/>
                    <a:pt x="30" y="17"/>
                  </a:cubicBezTo>
                  <a:cubicBezTo>
                    <a:pt x="25" y="20"/>
                    <a:pt x="27" y="20"/>
                    <a:pt x="26" y="22"/>
                  </a:cubicBezTo>
                  <a:cubicBezTo>
                    <a:pt x="24" y="22"/>
                    <a:pt x="21" y="21"/>
                    <a:pt x="19" y="21"/>
                  </a:cubicBezTo>
                  <a:cubicBezTo>
                    <a:pt x="23" y="16"/>
                    <a:pt x="30" y="12"/>
                    <a:pt x="37" y="11"/>
                  </a:cubicBezTo>
                  <a:cubicBezTo>
                    <a:pt x="41" y="6"/>
                    <a:pt x="45" y="3"/>
                    <a:pt x="51" y="1"/>
                  </a:cubicBezTo>
                  <a:cubicBezTo>
                    <a:pt x="48" y="0"/>
                    <a:pt x="45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57" y="85"/>
                    <a:pt x="70" y="78"/>
                    <a:pt x="78" y="67"/>
                  </a:cubicBezTo>
                  <a:cubicBezTo>
                    <a:pt x="75" y="66"/>
                    <a:pt x="72" y="64"/>
                    <a:pt x="7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8027132" y="257178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027132" y="289378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027132" y="418092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027132" y="4502924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798499" y="257178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759787" y="289378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798499" y="418092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759787" y="4502924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249829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grpSp>
        <p:nvGrpSpPr>
          <p:cNvPr id="47" name="Group 44出自【趣你的PPT】(微信:qunideppt)：最优质的PPT资源库"/>
          <p:cNvGrpSpPr/>
          <p:nvPr/>
        </p:nvGrpSpPr>
        <p:grpSpPr>
          <a:xfrm>
            <a:off x="1596699" y="3759391"/>
            <a:ext cx="338999" cy="451067"/>
            <a:chOff x="7913688" y="-280988"/>
            <a:chExt cx="1733550" cy="2306638"/>
          </a:xfrm>
          <a:solidFill>
            <a:schemeClr val="accent1"/>
          </a:solidFill>
        </p:grpSpPr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3出自【趣你的PPT】(微信:qunideppt)：最优质的PPT资源库"/>
          <p:cNvGrpSpPr/>
          <p:nvPr/>
        </p:nvGrpSpPr>
        <p:grpSpPr>
          <a:xfrm>
            <a:off x="5504073" y="1003839"/>
            <a:ext cx="397830" cy="421941"/>
            <a:chOff x="7404100" y="3633788"/>
            <a:chExt cx="628651" cy="666751"/>
          </a:xfrm>
          <a:solidFill>
            <a:schemeClr val="accent4"/>
          </a:solidFill>
        </p:grpSpPr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04100" y="3870326"/>
              <a:ext cx="427038" cy="430213"/>
            </a:xfrm>
            <a:custGeom>
              <a:avLst/>
              <a:gdLst>
                <a:gd name="T0" fmla="*/ 115 w 136"/>
                <a:gd name="T1" fmla="*/ 94 h 137"/>
                <a:gd name="T2" fmla="*/ 119 w 136"/>
                <a:gd name="T3" fmla="*/ 83 h 137"/>
                <a:gd name="T4" fmla="*/ 136 w 136"/>
                <a:gd name="T5" fmla="*/ 77 h 137"/>
                <a:gd name="T6" fmla="*/ 136 w 136"/>
                <a:gd name="T7" fmla="*/ 68 h 137"/>
                <a:gd name="T8" fmla="*/ 136 w 136"/>
                <a:gd name="T9" fmla="*/ 60 h 137"/>
                <a:gd name="T10" fmla="*/ 119 w 136"/>
                <a:gd name="T11" fmla="*/ 54 h 137"/>
                <a:gd name="T12" fmla="*/ 115 w 136"/>
                <a:gd name="T13" fmla="*/ 43 h 137"/>
                <a:gd name="T14" fmla="*/ 122 w 136"/>
                <a:gd name="T15" fmla="*/ 27 h 137"/>
                <a:gd name="T16" fmla="*/ 110 w 136"/>
                <a:gd name="T17" fmla="*/ 14 h 137"/>
                <a:gd name="T18" fmla="*/ 94 w 136"/>
                <a:gd name="T19" fmla="*/ 22 h 137"/>
                <a:gd name="T20" fmla="*/ 83 w 136"/>
                <a:gd name="T21" fmla="*/ 18 h 137"/>
                <a:gd name="T22" fmla="*/ 77 w 136"/>
                <a:gd name="T23" fmla="*/ 1 h 137"/>
                <a:gd name="T24" fmla="*/ 68 w 136"/>
                <a:gd name="T25" fmla="*/ 0 h 137"/>
                <a:gd name="T26" fmla="*/ 59 w 136"/>
                <a:gd name="T27" fmla="*/ 1 h 137"/>
                <a:gd name="T28" fmla="*/ 53 w 136"/>
                <a:gd name="T29" fmla="*/ 18 h 137"/>
                <a:gd name="T30" fmla="*/ 43 w 136"/>
                <a:gd name="T31" fmla="*/ 22 h 137"/>
                <a:gd name="T32" fmla="*/ 26 w 136"/>
                <a:gd name="T33" fmla="*/ 14 h 137"/>
                <a:gd name="T34" fmla="*/ 14 w 136"/>
                <a:gd name="T35" fmla="*/ 27 h 137"/>
                <a:gd name="T36" fmla="*/ 22 w 136"/>
                <a:gd name="T37" fmla="*/ 43 h 137"/>
                <a:gd name="T38" fmla="*/ 17 w 136"/>
                <a:gd name="T39" fmla="*/ 54 h 137"/>
                <a:gd name="T40" fmla="*/ 0 w 136"/>
                <a:gd name="T41" fmla="*/ 60 h 137"/>
                <a:gd name="T42" fmla="*/ 0 w 136"/>
                <a:gd name="T43" fmla="*/ 68 h 137"/>
                <a:gd name="T44" fmla="*/ 0 w 136"/>
                <a:gd name="T45" fmla="*/ 77 h 137"/>
                <a:gd name="T46" fmla="*/ 17 w 136"/>
                <a:gd name="T47" fmla="*/ 83 h 137"/>
                <a:gd name="T48" fmla="*/ 22 w 136"/>
                <a:gd name="T49" fmla="*/ 94 h 137"/>
                <a:gd name="T50" fmla="*/ 14 w 136"/>
                <a:gd name="T51" fmla="*/ 110 h 137"/>
                <a:gd name="T52" fmla="*/ 26 w 136"/>
                <a:gd name="T53" fmla="*/ 123 h 137"/>
                <a:gd name="T54" fmla="*/ 43 w 136"/>
                <a:gd name="T55" fmla="*/ 115 h 137"/>
                <a:gd name="T56" fmla="*/ 53 w 136"/>
                <a:gd name="T57" fmla="*/ 119 h 137"/>
                <a:gd name="T58" fmla="*/ 59 w 136"/>
                <a:gd name="T59" fmla="*/ 136 h 137"/>
                <a:gd name="T60" fmla="*/ 68 w 136"/>
                <a:gd name="T61" fmla="*/ 137 h 137"/>
                <a:gd name="T62" fmla="*/ 77 w 136"/>
                <a:gd name="T63" fmla="*/ 136 h 137"/>
                <a:gd name="T64" fmla="*/ 83 w 136"/>
                <a:gd name="T65" fmla="*/ 119 h 137"/>
                <a:gd name="T66" fmla="*/ 94 w 136"/>
                <a:gd name="T67" fmla="*/ 115 h 137"/>
                <a:gd name="T68" fmla="*/ 110 w 136"/>
                <a:gd name="T69" fmla="*/ 123 h 137"/>
                <a:gd name="T70" fmla="*/ 122 w 136"/>
                <a:gd name="T71" fmla="*/ 110 h 137"/>
                <a:gd name="T72" fmla="*/ 115 w 136"/>
                <a:gd name="T73" fmla="*/ 94 h 137"/>
                <a:gd name="T74" fmla="*/ 68 w 136"/>
                <a:gd name="T75" fmla="*/ 92 h 137"/>
                <a:gd name="T76" fmla="*/ 44 w 136"/>
                <a:gd name="T77" fmla="*/ 68 h 137"/>
                <a:gd name="T78" fmla="*/ 68 w 136"/>
                <a:gd name="T79" fmla="*/ 45 h 137"/>
                <a:gd name="T80" fmla="*/ 92 w 136"/>
                <a:gd name="T81" fmla="*/ 68 h 137"/>
                <a:gd name="T82" fmla="*/ 68 w 136"/>
                <a:gd name="T83" fmla="*/ 9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137">
                  <a:moveTo>
                    <a:pt x="115" y="94"/>
                  </a:moveTo>
                  <a:cubicBezTo>
                    <a:pt x="116" y="91"/>
                    <a:pt x="118" y="87"/>
                    <a:pt x="119" y="83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4"/>
                    <a:pt x="136" y="71"/>
                    <a:pt x="136" y="68"/>
                  </a:cubicBezTo>
                  <a:cubicBezTo>
                    <a:pt x="136" y="65"/>
                    <a:pt x="136" y="63"/>
                    <a:pt x="136" y="6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8" y="50"/>
                    <a:pt x="116" y="46"/>
                    <a:pt x="115" y="43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2"/>
                    <a:pt x="115" y="18"/>
                    <a:pt x="110" y="1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0" y="20"/>
                    <a:pt x="87" y="19"/>
                    <a:pt x="83" y="18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4" y="0"/>
                    <a:pt x="71" y="0"/>
                    <a:pt x="68" y="0"/>
                  </a:cubicBezTo>
                  <a:cubicBezTo>
                    <a:pt x="65" y="0"/>
                    <a:pt x="62" y="0"/>
                    <a:pt x="59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0" y="19"/>
                    <a:pt x="46" y="20"/>
                    <a:pt x="43" y="2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2" y="18"/>
                    <a:pt x="18" y="22"/>
                    <a:pt x="14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6"/>
                    <a:pt x="18" y="50"/>
                    <a:pt x="17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0" y="65"/>
                    <a:pt x="0" y="68"/>
                  </a:cubicBezTo>
                  <a:cubicBezTo>
                    <a:pt x="0" y="71"/>
                    <a:pt x="0" y="74"/>
                    <a:pt x="0" y="7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7"/>
                    <a:pt x="20" y="91"/>
                    <a:pt x="22" y="94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8" y="115"/>
                    <a:pt x="22" y="119"/>
                    <a:pt x="26" y="12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6" y="117"/>
                    <a:pt x="50" y="118"/>
                    <a:pt x="53" y="119"/>
                  </a:cubicBezTo>
                  <a:cubicBezTo>
                    <a:pt x="59" y="136"/>
                    <a:pt x="59" y="136"/>
                    <a:pt x="59" y="136"/>
                  </a:cubicBezTo>
                  <a:cubicBezTo>
                    <a:pt x="62" y="137"/>
                    <a:pt x="65" y="137"/>
                    <a:pt x="68" y="137"/>
                  </a:cubicBezTo>
                  <a:cubicBezTo>
                    <a:pt x="71" y="137"/>
                    <a:pt x="74" y="137"/>
                    <a:pt x="77" y="136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7" y="118"/>
                    <a:pt x="90" y="117"/>
                    <a:pt x="94" y="115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5" y="119"/>
                    <a:pt x="119" y="115"/>
                    <a:pt x="122" y="110"/>
                  </a:cubicBezTo>
                  <a:lnTo>
                    <a:pt x="115" y="94"/>
                  </a:lnTo>
                  <a:close/>
                  <a:moveTo>
                    <a:pt x="68" y="92"/>
                  </a:moveTo>
                  <a:cubicBezTo>
                    <a:pt x="55" y="92"/>
                    <a:pt x="44" y="82"/>
                    <a:pt x="44" y="68"/>
                  </a:cubicBezTo>
                  <a:cubicBezTo>
                    <a:pt x="44" y="55"/>
                    <a:pt x="55" y="45"/>
                    <a:pt x="68" y="45"/>
                  </a:cubicBezTo>
                  <a:cubicBezTo>
                    <a:pt x="81" y="45"/>
                    <a:pt x="92" y="55"/>
                    <a:pt x="92" y="68"/>
                  </a:cubicBezTo>
                  <a:cubicBezTo>
                    <a:pt x="92" y="82"/>
                    <a:pt x="81" y="92"/>
                    <a:pt x="6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08888" y="3633788"/>
              <a:ext cx="282575" cy="282575"/>
            </a:xfrm>
            <a:custGeom>
              <a:avLst/>
              <a:gdLst>
                <a:gd name="T0" fmla="*/ 4 w 90"/>
                <a:gd name="T1" fmla="*/ 67 h 90"/>
                <a:gd name="T2" fmla="*/ 16 w 90"/>
                <a:gd name="T3" fmla="*/ 67 h 90"/>
                <a:gd name="T4" fmla="*/ 22 w 90"/>
                <a:gd name="T5" fmla="*/ 73 h 90"/>
                <a:gd name="T6" fmla="*/ 21 w 90"/>
                <a:gd name="T7" fmla="*/ 85 h 90"/>
                <a:gd name="T8" fmla="*/ 26 w 90"/>
                <a:gd name="T9" fmla="*/ 88 h 90"/>
                <a:gd name="T10" fmla="*/ 32 w 90"/>
                <a:gd name="T11" fmla="*/ 90 h 90"/>
                <a:gd name="T12" fmla="*/ 40 w 90"/>
                <a:gd name="T13" fmla="*/ 81 h 90"/>
                <a:gd name="T14" fmla="*/ 48 w 90"/>
                <a:gd name="T15" fmla="*/ 81 h 90"/>
                <a:gd name="T16" fmla="*/ 56 w 90"/>
                <a:gd name="T17" fmla="*/ 90 h 90"/>
                <a:gd name="T18" fmla="*/ 67 w 90"/>
                <a:gd name="T19" fmla="*/ 86 h 90"/>
                <a:gd name="T20" fmla="*/ 67 w 90"/>
                <a:gd name="T21" fmla="*/ 74 h 90"/>
                <a:gd name="T22" fmla="*/ 73 w 90"/>
                <a:gd name="T23" fmla="*/ 68 h 90"/>
                <a:gd name="T24" fmla="*/ 85 w 90"/>
                <a:gd name="T25" fmla="*/ 69 h 90"/>
                <a:gd name="T26" fmla="*/ 87 w 90"/>
                <a:gd name="T27" fmla="*/ 64 h 90"/>
                <a:gd name="T28" fmla="*/ 89 w 90"/>
                <a:gd name="T29" fmla="*/ 58 h 90"/>
                <a:gd name="T30" fmla="*/ 81 w 90"/>
                <a:gd name="T31" fmla="*/ 50 h 90"/>
                <a:gd name="T32" fmla="*/ 81 w 90"/>
                <a:gd name="T33" fmla="*/ 42 h 90"/>
                <a:gd name="T34" fmla="*/ 90 w 90"/>
                <a:gd name="T35" fmla="*/ 34 h 90"/>
                <a:gd name="T36" fmla="*/ 86 w 90"/>
                <a:gd name="T37" fmla="*/ 23 h 90"/>
                <a:gd name="T38" fmla="*/ 73 w 90"/>
                <a:gd name="T39" fmla="*/ 23 h 90"/>
                <a:gd name="T40" fmla="*/ 68 w 90"/>
                <a:gd name="T41" fmla="*/ 17 h 90"/>
                <a:gd name="T42" fmla="*/ 69 w 90"/>
                <a:gd name="T43" fmla="*/ 5 h 90"/>
                <a:gd name="T44" fmla="*/ 63 w 90"/>
                <a:gd name="T45" fmla="*/ 3 h 90"/>
                <a:gd name="T46" fmla="*/ 58 w 90"/>
                <a:gd name="T47" fmla="*/ 0 h 90"/>
                <a:gd name="T48" fmla="*/ 49 w 90"/>
                <a:gd name="T49" fmla="*/ 9 h 90"/>
                <a:gd name="T50" fmla="*/ 41 w 90"/>
                <a:gd name="T51" fmla="*/ 9 h 90"/>
                <a:gd name="T52" fmla="*/ 33 w 90"/>
                <a:gd name="T53" fmla="*/ 0 h 90"/>
                <a:gd name="T54" fmla="*/ 22 w 90"/>
                <a:gd name="T55" fmla="*/ 4 h 90"/>
                <a:gd name="T56" fmla="*/ 23 w 90"/>
                <a:gd name="T57" fmla="*/ 17 h 90"/>
                <a:gd name="T58" fmla="*/ 17 w 90"/>
                <a:gd name="T59" fmla="*/ 22 h 90"/>
                <a:gd name="T60" fmla="*/ 5 w 90"/>
                <a:gd name="T61" fmla="*/ 21 h 90"/>
                <a:gd name="T62" fmla="*/ 2 w 90"/>
                <a:gd name="T63" fmla="*/ 27 h 90"/>
                <a:gd name="T64" fmla="*/ 0 w 90"/>
                <a:gd name="T65" fmla="*/ 32 h 90"/>
                <a:gd name="T66" fmla="*/ 9 w 90"/>
                <a:gd name="T67" fmla="*/ 40 h 90"/>
                <a:gd name="T68" fmla="*/ 9 w 90"/>
                <a:gd name="T69" fmla="*/ 48 h 90"/>
                <a:gd name="T70" fmla="*/ 0 w 90"/>
                <a:gd name="T71" fmla="*/ 56 h 90"/>
                <a:gd name="T72" fmla="*/ 4 w 90"/>
                <a:gd name="T73" fmla="*/ 67 h 90"/>
                <a:gd name="T74" fmla="*/ 30 w 90"/>
                <a:gd name="T75" fmla="*/ 39 h 90"/>
                <a:gd name="T76" fmla="*/ 51 w 90"/>
                <a:gd name="T77" fmla="*/ 30 h 90"/>
                <a:gd name="T78" fmla="*/ 60 w 90"/>
                <a:gd name="T79" fmla="*/ 52 h 90"/>
                <a:gd name="T80" fmla="*/ 38 w 90"/>
                <a:gd name="T81" fmla="*/ 60 h 90"/>
                <a:gd name="T82" fmla="*/ 30 w 90"/>
                <a:gd name="T83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" h="90">
                  <a:moveTo>
                    <a:pt x="4" y="67"/>
                  </a:moveTo>
                  <a:cubicBezTo>
                    <a:pt x="16" y="67"/>
                    <a:pt x="16" y="67"/>
                    <a:pt x="16" y="67"/>
                  </a:cubicBezTo>
                  <a:cubicBezTo>
                    <a:pt x="18" y="69"/>
                    <a:pt x="20" y="71"/>
                    <a:pt x="22" y="73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3" y="86"/>
                    <a:pt x="25" y="87"/>
                    <a:pt x="26" y="88"/>
                  </a:cubicBezTo>
                  <a:cubicBezTo>
                    <a:pt x="28" y="88"/>
                    <a:pt x="30" y="89"/>
                    <a:pt x="32" y="9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3" y="81"/>
                    <a:pt x="46" y="81"/>
                    <a:pt x="48" y="81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0" y="89"/>
                    <a:pt x="64" y="88"/>
                    <a:pt x="67" y="86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9" y="72"/>
                    <a:pt x="71" y="70"/>
                    <a:pt x="73" y="68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6" y="67"/>
                    <a:pt x="87" y="65"/>
                    <a:pt x="87" y="64"/>
                  </a:cubicBezTo>
                  <a:cubicBezTo>
                    <a:pt x="88" y="62"/>
                    <a:pt x="89" y="60"/>
                    <a:pt x="89" y="58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1" y="47"/>
                    <a:pt x="81" y="44"/>
                    <a:pt x="81" y="42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9" y="30"/>
                    <a:pt x="87" y="26"/>
                    <a:pt x="86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1"/>
                    <a:pt x="70" y="19"/>
                    <a:pt x="68" y="1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7" y="4"/>
                    <a:pt x="65" y="3"/>
                    <a:pt x="63" y="3"/>
                  </a:cubicBezTo>
                  <a:cubicBezTo>
                    <a:pt x="62" y="2"/>
                    <a:pt x="60" y="1"/>
                    <a:pt x="58" y="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9"/>
                    <a:pt x="44" y="9"/>
                    <a:pt x="41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26" y="3"/>
                    <a:pt x="22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8"/>
                    <a:pt x="19" y="20"/>
                    <a:pt x="17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3"/>
                    <a:pt x="3" y="25"/>
                    <a:pt x="2" y="27"/>
                  </a:cubicBezTo>
                  <a:cubicBezTo>
                    <a:pt x="2" y="28"/>
                    <a:pt x="1" y="30"/>
                    <a:pt x="0" y="32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60"/>
                    <a:pt x="2" y="64"/>
                    <a:pt x="4" y="67"/>
                  </a:cubicBezTo>
                  <a:close/>
                  <a:moveTo>
                    <a:pt x="30" y="39"/>
                  </a:moveTo>
                  <a:cubicBezTo>
                    <a:pt x="34" y="30"/>
                    <a:pt x="43" y="27"/>
                    <a:pt x="51" y="30"/>
                  </a:cubicBezTo>
                  <a:cubicBezTo>
                    <a:pt x="60" y="34"/>
                    <a:pt x="63" y="43"/>
                    <a:pt x="60" y="52"/>
                  </a:cubicBezTo>
                  <a:cubicBezTo>
                    <a:pt x="56" y="60"/>
                    <a:pt x="47" y="63"/>
                    <a:pt x="38" y="60"/>
                  </a:cubicBezTo>
                  <a:cubicBezTo>
                    <a:pt x="30" y="56"/>
                    <a:pt x="26" y="47"/>
                    <a:pt x="3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05738" y="3832226"/>
              <a:ext cx="227013" cy="228600"/>
            </a:xfrm>
            <a:custGeom>
              <a:avLst/>
              <a:gdLst>
                <a:gd name="T0" fmla="*/ 63 w 72"/>
                <a:gd name="T1" fmla="*/ 44 h 73"/>
                <a:gd name="T2" fmla="*/ 72 w 72"/>
                <a:gd name="T3" fmla="*/ 41 h 73"/>
                <a:gd name="T4" fmla="*/ 72 w 72"/>
                <a:gd name="T5" fmla="*/ 36 h 73"/>
                <a:gd name="T6" fmla="*/ 72 w 72"/>
                <a:gd name="T7" fmla="*/ 31 h 73"/>
                <a:gd name="T8" fmla="*/ 63 w 72"/>
                <a:gd name="T9" fmla="*/ 28 h 73"/>
                <a:gd name="T10" fmla="*/ 60 w 72"/>
                <a:gd name="T11" fmla="*/ 23 h 73"/>
                <a:gd name="T12" fmla="*/ 64 w 72"/>
                <a:gd name="T13" fmla="*/ 14 h 73"/>
                <a:gd name="T14" fmla="*/ 58 w 72"/>
                <a:gd name="T15" fmla="*/ 8 h 73"/>
                <a:gd name="T16" fmla="*/ 49 w 72"/>
                <a:gd name="T17" fmla="*/ 12 h 73"/>
                <a:gd name="T18" fmla="*/ 43 w 72"/>
                <a:gd name="T19" fmla="*/ 10 h 73"/>
                <a:gd name="T20" fmla="*/ 40 w 72"/>
                <a:gd name="T21" fmla="*/ 1 h 73"/>
                <a:gd name="T22" fmla="*/ 35 w 72"/>
                <a:gd name="T23" fmla="*/ 0 h 73"/>
                <a:gd name="T24" fmla="*/ 31 w 72"/>
                <a:gd name="T25" fmla="*/ 1 h 73"/>
                <a:gd name="T26" fmla="*/ 28 w 72"/>
                <a:gd name="T27" fmla="*/ 10 h 73"/>
                <a:gd name="T28" fmla="*/ 22 w 72"/>
                <a:gd name="T29" fmla="*/ 12 h 73"/>
                <a:gd name="T30" fmla="*/ 13 w 72"/>
                <a:gd name="T31" fmla="*/ 8 h 73"/>
                <a:gd name="T32" fmla="*/ 7 w 72"/>
                <a:gd name="T33" fmla="*/ 15 h 73"/>
                <a:gd name="T34" fmla="*/ 11 w 72"/>
                <a:gd name="T35" fmla="*/ 24 h 73"/>
                <a:gd name="T36" fmla="*/ 9 w 72"/>
                <a:gd name="T37" fmla="*/ 29 h 73"/>
                <a:gd name="T38" fmla="*/ 0 w 72"/>
                <a:gd name="T39" fmla="*/ 33 h 73"/>
                <a:gd name="T40" fmla="*/ 0 w 72"/>
                <a:gd name="T41" fmla="*/ 37 h 73"/>
                <a:gd name="T42" fmla="*/ 0 w 72"/>
                <a:gd name="T43" fmla="*/ 42 h 73"/>
                <a:gd name="T44" fmla="*/ 9 w 72"/>
                <a:gd name="T45" fmla="*/ 45 h 73"/>
                <a:gd name="T46" fmla="*/ 12 w 72"/>
                <a:gd name="T47" fmla="*/ 51 h 73"/>
                <a:gd name="T48" fmla="*/ 8 w 72"/>
                <a:gd name="T49" fmla="*/ 59 h 73"/>
                <a:gd name="T50" fmla="*/ 15 w 72"/>
                <a:gd name="T51" fmla="*/ 66 h 73"/>
                <a:gd name="T52" fmla="*/ 23 w 72"/>
                <a:gd name="T53" fmla="*/ 62 h 73"/>
                <a:gd name="T54" fmla="*/ 29 w 72"/>
                <a:gd name="T55" fmla="*/ 64 h 73"/>
                <a:gd name="T56" fmla="*/ 32 w 72"/>
                <a:gd name="T57" fmla="*/ 73 h 73"/>
                <a:gd name="T58" fmla="*/ 37 w 72"/>
                <a:gd name="T59" fmla="*/ 73 h 73"/>
                <a:gd name="T60" fmla="*/ 41 w 72"/>
                <a:gd name="T61" fmla="*/ 72 h 73"/>
                <a:gd name="T62" fmla="*/ 44 w 72"/>
                <a:gd name="T63" fmla="*/ 63 h 73"/>
                <a:gd name="T64" fmla="*/ 50 w 72"/>
                <a:gd name="T65" fmla="*/ 61 h 73"/>
                <a:gd name="T66" fmla="*/ 59 w 72"/>
                <a:gd name="T67" fmla="*/ 65 h 73"/>
                <a:gd name="T68" fmla="*/ 65 w 72"/>
                <a:gd name="T69" fmla="*/ 58 h 73"/>
                <a:gd name="T70" fmla="*/ 61 w 72"/>
                <a:gd name="T71" fmla="*/ 50 h 73"/>
                <a:gd name="T72" fmla="*/ 63 w 72"/>
                <a:gd name="T73" fmla="*/ 44 h 73"/>
                <a:gd name="T74" fmla="*/ 36 w 72"/>
                <a:gd name="T75" fmla="*/ 49 h 73"/>
                <a:gd name="T76" fmla="*/ 23 w 72"/>
                <a:gd name="T77" fmla="*/ 37 h 73"/>
                <a:gd name="T78" fmla="*/ 36 w 72"/>
                <a:gd name="T79" fmla="*/ 24 h 73"/>
                <a:gd name="T80" fmla="*/ 49 w 72"/>
                <a:gd name="T81" fmla="*/ 36 h 73"/>
                <a:gd name="T82" fmla="*/ 36 w 72"/>
                <a:gd name="T83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73">
                  <a:moveTo>
                    <a:pt x="63" y="44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39"/>
                    <a:pt x="72" y="37"/>
                    <a:pt x="72" y="36"/>
                  </a:cubicBezTo>
                  <a:cubicBezTo>
                    <a:pt x="72" y="34"/>
                    <a:pt x="72" y="33"/>
                    <a:pt x="72" y="31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6"/>
                    <a:pt x="61" y="24"/>
                    <a:pt x="60" y="23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2" y="12"/>
                    <a:pt x="60" y="9"/>
                    <a:pt x="58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1"/>
                    <a:pt x="45" y="10"/>
                    <a:pt x="43" y="1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0"/>
                    <a:pt x="32" y="1"/>
                    <a:pt x="31" y="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10"/>
                    <a:pt x="24" y="11"/>
                    <a:pt x="22" y="1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1" y="10"/>
                    <a:pt x="9" y="13"/>
                    <a:pt x="7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7"/>
                    <a:pt x="9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0" y="39"/>
                    <a:pt x="0" y="41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7"/>
                    <a:pt x="11" y="49"/>
                    <a:pt x="12" y="5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0" y="62"/>
                    <a:pt x="12" y="64"/>
                    <a:pt x="15" y="6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2"/>
                    <a:pt x="27" y="63"/>
                    <a:pt x="29" y="64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4" y="73"/>
                    <a:pt x="35" y="73"/>
                    <a:pt x="37" y="73"/>
                  </a:cubicBezTo>
                  <a:cubicBezTo>
                    <a:pt x="38" y="73"/>
                    <a:pt x="40" y="73"/>
                    <a:pt x="41" y="7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6" y="63"/>
                    <a:pt x="48" y="62"/>
                    <a:pt x="50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1" y="63"/>
                    <a:pt x="63" y="61"/>
                    <a:pt x="65" y="5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2" y="48"/>
                    <a:pt x="63" y="46"/>
                    <a:pt x="63" y="44"/>
                  </a:cubicBezTo>
                  <a:close/>
                  <a:moveTo>
                    <a:pt x="36" y="49"/>
                  </a:moveTo>
                  <a:cubicBezTo>
                    <a:pt x="29" y="49"/>
                    <a:pt x="24" y="44"/>
                    <a:pt x="23" y="37"/>
                  </a:cubicBezTo>
                  <a:cubicBezTo>
                    <a:pt x="23" y="30"/>
                    <a:pt x="29" y="24"/>
                    <a:pt x="36" y="24"/>
                  </a:cubicBezTo>
                  <a:cubicBezTo>
                    <a:pt x="43" y="24"/>
                    <a:pt x="49" y="29"/>
                    <a:pt x="49" y="36"/>
                  </a:cubicBezTo>
                  <a:cubicBezTo>
                    <a:pt x="49" y="43"/>
                    <a:pt x="43" y="49"/>
                    <a:pt x="3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7出自【趣你的PPT】(微信:qunideppt)：最优质的PPT资源库"/>
          <p:cNvGrpSpPr/>
          <p:nvPr/>
        </p:nvGrpSpPr>
        <p:grpSpPr>
          <a:xfrm>
            <a:off x="4115982" y="1713909"/>
            <a:ext cx="468253" cy="413700"/>
            <a:chOff x="7659688" y="1598613"/>
            <a:chExt cx="981074" cy="866775"/>
          </a:xfrm>
          <a:solidFill>
            <a:schemeClr val="accent3"/>
          </a:solidFill>
        </p:grpSpPr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9688" y="1598613"/>
              <a:ext cx="981074" cy="866775"/>
            </a:xfrm>
            <a:custGeom>
              <a:avLst/>
              <a:gdLst>
                <a:gd name="T0" fmla="*/ 167 w 258"/>
                <a:gd name="T1" fmla="*/ 228 h 228"/>
                <a:gd name="T2" fmla="*/ 123 w 258"/>
                <a:gd name="T3" fmla="*/ 210 h 228"/>
                <a:gd name="T4" fmla="*/ 79 w 258"/>
                <a:gd name="T5" fmla="*/ 166 h 228"/>
                <a:gd name="T6" fmla="*/ 72 w 258"/>
                <a:gd name="T7" fmla="*/ 161 h 228"/>
                <a:gd name="T8" fmla="*/ 71 w 258"/>
                <a:gd name="T9" fmla="*/ 162 h 228"/>
                <a:gd name="T10" fmla="*/ 75 w 258"/>
                <a:gd name="T11" fmla="*/ 173 h 228"/>
                <a:gd name="T12" fmla="*/ 75 w 258"/>
                <a:gd name="T13" fmla="*/ 210 h 228"/>
                <a:gd name="T14" fmla="*/ 57 w 258"/>
                <a:gd name="T15" fmla="*/ 218 h 228"/>
                <a:gd name="T16" fmla="*/ 39 w 258"/>
                <a:gd name="T17" fmla="*/ 210 h 228"/>
                <a:gd name="T18" fmla="*/ 1 w 258"/>
                <a:gd name="T19" fmla="*/ 122 h 228"/>
                <a:gd name="T20" fmla="*/ 35 w 258"/>
                <a:gd name="T21" fmla="*/ 33 h 228"/>
                <a:gd name="T22" fmla="*/ 117 w 258"/>
                <a:gd name="T23" fmla="*/ 0 h 228"/>
                <a:gd name="T24" fmla="*/ 207 w 258"/>
                <a:gd name="T25" fmla="*/ 37 h 228"/>
                <a:gd name="T26" fmla="*/ 211 w 258"/>
                <a:gd name="T27" fmla="*/ 210 h 228"/>
                <a:gd name="T28" fmla="*/ 167 w 258"/>
                <a:gd name="T29" fmla="*/ 228 h 228"/>
                <a:gd name="T30" fmla="*/ 72 w 258"/>
                <a:gd name="T31" fmla="*/ 149 h 228"/>
                <a:gd name="T32" fmla="*/ 87 w 258"/>
                <a:gd name="T33" fmla="*/ 157 h 228"/>
                <a:gd name="T34" fmla="*/ 131 w 258"/>
                <a:gd name="T35" fmla="*/ 201 h 228"/>
                <a:gd name="T36" fmla="*/ 167 w 258"/>
                <a:gd name="T37" fmla="*/ 216 h 228"/>
                <a:gd name="T38" fmla="*/ 203 w 258"/>
                <a:gd name="T39" fmla="*/ 201 h 228"/>
                <a:gd name="T40" fmla="*/ 199 w 258"/>
                <a:gd name="T41" fmla="*/ 46 h 228"/>
                <a:gd name="T42" fmla="*/ 117 w 258"/>
                <a:gd name="T43" fmla="*/ 12 h 228"/>
                <a:gd name="T44" fmla="*/ 43 w 258"/>
                <a:gd name="T45" fmla="*/ 42 h 228"/>
                <a:gd name="T46" fmla="*/ 13 w 258"/>
                <a:gd name="T47" fmla="*/ 121 h 228"/>
                <a:gd name="T48" fmla="*/ 47 w 258"/>
                <a:gd name="T49" fmla="*/ 201 h 228"/>
                <a:gd name="T50" fmla="*/ 67 w 258"/>
                <a:gd name="T51" fmla="*/ 201 h 228"/>
                <a:gd name="T52" fmla="*/ 67 w 258"/>
                <a:gd name="T53" fmla="*/ 182 h 228"/>
                <a:gd name="T54" fmla="*/ 63 w 258"/>
                <a:gd name="T55" fmla="*/ 153 h 228"/>
                <a:gd name="T56" fmla="*/ 72 w 258"/>
                <a:gd name="T5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28">
                  <a:moveTo>
                    <a:pt x="167" y="228"/>
                  </a:moveTo>
                  <a:cubicBezTo>
                    <a:pt x="150" y="228"/>
                    <a:pt x="134" y="221"/>
                    <a:pt x="123" y="210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74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1" y="162"/>
                  </a:cubicBezTo>
                  <a:cubicBezTo>
                    <a:pt x="70" y="163"/>
                    <a:pt x="70" y="168"/>
                    <a:pt x="75" y="173"/>
                  </a:cubicBezTo>
                  <a:cubicBezTo>
                    <a:pt x="85" y="184"/>
                    <a:pt x="85" y="200"/>
                    <a:pt x="75" y="210"/>
                  </a:cubicBezTo>
                  <a:cubicBezTo>
                    <a:pt x="70" y="215"/>
                    <a:pt x="64" y="218"/>
                    <a:pt x="57" y="218"/>
                  </a:cubicBezTo>
                  <a:cubicBezTo>
                    <a:pt x="50" y="218"/>
                    <a:pt x="44" y="215"/>
                    <a:pt x="39" y="210"/>
                  </a:cubicBezTo>
                  <a:cubicBezTo>
                    <a:pt x="16" y="187"/>
                    <a:pt x="2" y="155"/>
                    <a:pt x="1" y="122"/>
                  </a:cubicBezTo>
                  <a:cubicBezTo>
                    <a:pt x="0" y="88"/>
                    <a:pt x="12" y="56"/>
                    <a:pt x="35" y="33"/>
                  </a:cubicBezTo>
                  <a:cubicBezTo>
                    <a:pt x="57" y="12"/>
                    <a:pt x="86" y="0"/>
                    <a:pt x="117" y="0"/>
                  </a:cubicBezTo>
                  <a:cubicBezTo>
                    <a:pt x="150" y="0"/>
                    <a:pt x="183" y="13"/>
                    <a:pt x="207" y="37"/>
                  </a:cubicBezTo>
                  <a:cubicBezTo>
                    <a:pt x="256" y="86"/>
                    <a:pt x="258" y="163"/>
                    <a:pt x="211" y="210"/>
                  </a:cubicBezTo>
                  <a:cubicBezTo>
                    <a:pt x="200" y="221"/>
                    <a:pt x="184" y="228"/>
                    <a:pt x="167" y="228"/>
                  </a:cubicBezTo>
                  <a:close/>
                  <a:moveTo>
                    <a:pt x="72" y="149"/>
                  </a:moveTo>
                  <a:cubicBezTo>
                    <a:pt x="77" y="149"/>
                    <a:pt x="81" y="152"/>
                    <a:pt x="87" y="157"/>
                  </a:cubicBezTo>
                  <a:cubicBezTo>
                    <a:pt x="131" y="201"/>
                    <a:pt x="131" y="201"/>
                    <a:pt x="131" y="201"/>
                  </a:cubicBezTo>
                  <a:cubicBezTo>
                    <a:pt x="141" y="211"/>
                    <a:pt x="153" y="216"/>
                    <a:pt x="167" y="216"/>
                  </a:cubicBezTo>
                  <a:cubicBezTo>
                    <a:pt x="181" y="216"/>
                    <a:pt x="193" y="211"/>
                    <a:pt x="203" y="201"/>
                  </a:cubicBezTo>
                  <a:cubicBezTo>
                    <a:pt x="245" y="160"/>
                    <a:pt x="243" y="90"/>
                    <a:pt x="199" y="46"/>
                  </a:cubicBezTo>
                  <a:cubicBezTo>
                    <a:pt x="177" y="24"/>
                    <a:pt x="147" y="12"/>
                    <a:pt x="117" y="12"/>
                  </a:cubicBezTo>
                  <a:cubicBezTo>
                    <a:pt x="89" y="12"/>
                    <a:pt x="63" y="22"/>
                    <a:pt x="43" y="42"/>
                  </a:cubicBezTo>
                  <a:cubicBezTo>
                    <a:pt x="23" y="62"/>
                    <a:pt x="12" y="91"/>
                    <a:pt x="13" y="121"/>
                  </a:cubicBezTo>
                  <a:cubicBezTo>
                    <a:pt x="14" y="151"/>
                    <a:pt x="26" y="181"/>
                    <a:pt x="47" y="201"/>
                  </a:cubicBezTo>
                  <a:cubicBezTo>
                    <a:pt x="53" y="207"/>
                    <a:pt x="61" y="207"/>
                    <a:pt x="67" y="201"/>
                  </a:cubicBezTo>
                  <a:cubicBezTo>
                    <a:pt x="72" y="196"/>
                    <a:pt x="72" y="187"/>
                    <a:pt x="67" y="182"/>
                  </a:cubicBezTo>
                  <a:cubicBezTo>
                    <a:pt x="56" y="171"/>
                    <a:pt x="57" y="159"/>
                    <a:pt x="63" y="153"/>
                  </a:cubicBezTo>
                  <a:cubicBezTo>
                    <a:pt x="66" y="150"/>
                    <a:pt x="69" y="149"/>
                    <a:pt x="72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07375" y="1789113"/>
              <a:ext cx="166687" cy="168275"/>
            </a:xfrm>
            <a:custGeom>
              <a:avLst/>
              <a:gdLst>
                <a:gd name="T0" fmla="*/ 22 w 44"/>
                <a:gd name="T1" fmla="*/ 44 h 44"/>
                <a:gd name="T2" fmla="*/ 6 w 44"/>
                <a:gd name="T3" fmla="*/ 37 h 44"/>
                <a:gd name="T4" fmla="*/ 0 w 44"/>
                <a:gd name="T5" fmla="*/ 22 h 44"/>
                <a:gd name="T6" fmla="*/ 6 w 44"/>
                <a:gd name="T7" fmla="*/ 6 h 44"/>
                <a:gd name="T8" fmla="*/ 22 w 44"/>
                <a:gd name="T9" fmla="*/ 0 h 44"/>
                <a:gd name="T10" fmla="*/ 37 w 44"/>
                <a:gd name="T11" fmla="*/ 6 h 44"/>
                <a:gd name="T12" fmla="*/ 44 w 44"/>
                <a:gd name="T13" fmla="*/ 22 h 44"/>
                <a:gd name="T14" fmla="*/ 37 w 44"/>
                <a:gd name="T15" fmla="*/ 37 h 44"/>
                <a:gd name="T16" fmla="*/ 22 w 44"/>
                <a:gd name="T17" fmla="*/ 44 h 44"/>
                <a:gd name="T18" fmla="*/ 22 w 44"/>
                <a:gd name="T19" fmla="*/ 12 h 44"/>
                <a:gd name="T20" fmla="*/ 15 w 44"/>
                <a:gd name="T21" fmla="*/ 15 h 44"/>
                <a:gd name="T22" fmla="*/ 12 w 44"/>
                <a:gd name="T23" fmla="*/ 22 h 44"/>
                <a:gd name="T24" fmla="*/ 15 w 44"/>
                <a:gd name="T25" fmla="*/ 29 h 44"/>
                <a:gd name="T26" fmla="*/ 29 w 44"/>
                <a:gd name="T27" fmla="*/ 29 h 44"/>
                <a:gd name="T28" fmla="*/ 32 w 44"/>
                <a:gd name="T29" fmla="*/ 22 h 44"/>
                <a:gd name="T30" fmla="*/ 29 w 44"/>
                <a:gd name="T31" fmla="*/ 15 h 44"/>
                <a:gd name="T32" fmla="*/ 2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6" y="44"/>
                    <a:pt x="10" y="41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10" y="2"/>
                    <a:pt x="16" y="0"/>
                    <a:pt x="22" y="0"/>
                  </a:cubicBezTo>
                  <a:cubicBezTo>
                    <a:pt x="28" y="0"/>
                    <a:pt x="33" y="2"/>
                    <a:pt x="37" y="6"/>
                  </a:cubicBezTo>
                  <a:cubicBezTo>
                    <a:pt x="42" y="10"/>
                    <a:pt x="44" y="16"/>
                    <a:pt x="44" y="22"/>
                  </a:cubicBezTo>
                  <a:cubicBezTo>
                    <a:pt x="44" y="28"/>
                    <a:pt x="42" y="33"/>
                    <a:pt x="37" y="37"/>
                  </a:cubicBezTo>
                  <a:cubicBezTo>
                    <a:pt x="33" y="41"/>
                    <a:pt x="28" y="44"/>
                    <a:pt x="22" y="44"/>
                  </a:cubicBezTo>
                  <a:close/>
                  <a:moveTo>
                    <a:pt x="22" y="12"/>
                  </a:moveTo>
                  <a:cubicBezTo>
                    <a:pt x="19" y="12"/>
                    <a:pt x="17" y="13"/>
                    <a:pt x="15" y="15"/>
                  </a:cubicBezTo>
                  <a:cubicBezTo>
                    <a:pt x="13" y="17"/>
                    <a:pt x="12" y="19"/>
                    <a:pt x="12" y="22"/>
                  </a:cubicBezTo>
                  <a:cubicBezTo>
                    <a:pt x="12" y="24"/>
                    <a:pt x="13" y="27"/>
                    <a:pt x="15" y="29"/>
                  </a:cubicBezTo>
                  <a:cubicBezTo>
                    <a:pt x="19" y="33"/>
                    <a:pt x="25" y="33"/>
                    <a:pt x="29" y="29"/>
                  </a:cubicBezTo>
                  <a:cubicBezTo>
                    <a:pt x="31" y="27"/>
                    <a:pt x="32" y="24"/>
                    <a:pt x="32" y="22"/>
                  </a:cubicBezTo>
                  <a:cubicBezTo>
                    <a:pt x="32" y="19"/>
                    <a:pt x="31" y="17"/>
                    <a:pt x="29" y="15"/>
                  </a:cubicBezTo>
                  <a:cubicBezTo>
                    <a:pt x="27" y="13"/>
                    <a:pt x="24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21675" y="1995488"/>
              <a:ext cx="147637" cy="136525"/>
            </a:xfrm>
            <a:custGeom>
              <a:avLst/>
              <a:gdLst>
                <a:gd name="T0" fmla="*/ 20 w 39"/>
                <a:gd name="T1" fmla="*/ 36 h 36"/>
                <a:gd name="T2" fmla="*/ 7 w 39"/>
                <a:gd name="T3" fmla="*/ 30 h 36"/>
                <a:gd name="T4" fmla="*/ 7 w 39"/>
                <a:gd name="T5" fmla="*/ 5 h 36"/>
                <a:gd name="T6" fmla="*/ 20 w 39"/>
                <a:gd name="T7" fmla="*/ 0 h 36"/>
                <a:gd name="T8" fmla="*/ 32 w 39"/>
                <a:gd name="T9" fmla="*/ 5 h 36"/>
                <a:gd name="T10" fmla="*/ 32 w 39"/>
                <a:gd name="T11" fmla="*/ 30 h 36"/>
                <a:gd name="T12" fmla="*/ 20 w 39"/>
                <a:gd name="T13" fmla="*/ 36 h 36"/>
                <a:gd name="T14" fmla="*/ 20 w 39"/>
                <a:gd name="T15" fmla="*/ 12 h 36"/>
                <a:gd name="T16" fmla="*/ 15 w 39"/>
                <a:gd name="T17" fmla="*/ 13 h 36"/>
                <a:gd name="T18" fmla="*/ 15 w 39"/>
                <a:gd name="T19" fmla="*/ 22 h 36"/>
                <a:gd name="T20" fmla="*/ 24 w 39"/>
                <a:gd name="T21" fmla="*/ 22 h 36"/>
                <a:gd name="T22" fmla="*/ 24 w 39"/>
                <a:gd name="T23" fmla="*/ 13 h 36"/>
                <a:gd name="T24" fmla="*/ 20 w 39"/>
                <a:gd name="T2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6">
                  <a:moveTo>
                    <a:pt x="20" y="36"/>
                  </a:moveTo>
                  <a:cubicBezTo>
                    <a:pt x="15" y="36"/>
                    <a:pt x="10" y="34"/>
                    <a:pt x="7" y="30"/>
                  </a:cubicBezTo>
                  <a:cubicBezTo>
                    <a:pt x="0" y="23"/>
                    <a:pt x="0" y="12"/>
                    <a:pt x="7" y="5"/>
                  </a:cubicBezTo>
                  <a:cubicBezTo>
                    <a:pt x="10" y="1"/>
                    <a:pt x="15" y="0"/>
                    <a:pt x="20" y="0"/>
                  </a:cubicBezTo>
                  <a:cubicBezTo>
                    <a:pt x="24" y="0"/>
                    <a:pt x="29" y="1"/>
                    <a:pt x="32" y="5"/>
                  </a:cubicBezTo>
                  <a:cubicBezTo>
                    <a:pt x="39" y="12"/>
                    <a:pt x="39" y="23"/>
                    <a:pt x="32" y="30"/>
                  </a:cubicBezTo>
                  <a:cubicBezTo>
                    <a:pt x="29" y="34"/>
                    <a:pt x="24" y="36"/>
                    <a:pt x="20" y="36"/>
                  </a:cubicBezTo>
                  <a:close/>
                  <a:moveTo>
                    <a:pt x="20" y="12"/>
                  </a:moveTo>
                  <a:cubicBezTo>
                    <a:pt x="18" y="12"/>
                    <a:pt x="17" y="12"/>
                    <a:pt x="15" y="13"/>
                  </a:cubicBezTo>
                  <a:cubicBezTo>
                    <a:pt x="13" y="16"/>
                    <a:pt x="13" y="20"/>
                    <a:pt x="15" y="22"/>
                  </a:cubicBezTo>
                  <a:cubicBezTo>
                    <a:pt x="18" y="24"/>
                    <a:pt x="22" y="24"/>
                    <a:pt x="24" y="22"/>
                  </a:cubicBezTo>
                  <a:cubicBezTo>
                    <a:pt x="26" y="20"/>
                    <a:pt x="26" y="16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91500" y="2154238"/>
              <a:ext cx="198437" cy="198438"/>
            </a:xfrm>
            <a:custGeom>
              <a:avLst/>
              <a:gdLst>
                <a:gd name="T0" fmla="*/ 26 w 52"/>
                <a:gd name="T1" fmla="*/ 52 h 52"/>
                <a:gd name="T2" fmla="*/ 7 w 52"/>
                <a:gd name="T3" fmla="*/ 44 h 52"/>
                <a:gd name="T4" fmla="*/ 0 w 52"/>
                <a:gd name="T5" fmla="*/ 26 h 52"/>
                <a:gd name="T6" fmla="*/ 7 w 52"/>
                <a:gd name="T7" fmla="*/ 7 h 52"/>
                <a:gd name="T8" fmla="*/ 26 w 52"/>
                <a:gd name="T9" fmla="*/ 0 h 52"/>
                <a:gd name="T10" fmla="*/ 44 w 52"/>
                <a:gd name="T11" fmla="*/ 7 h 52"/>
                <a:gd name="T12" fmla="*/ 52 w 52"/>
                <a:gd name="T13" fmla="*/ 26 h 52"/>
                <a:gd name="T14" fmla="*/ 44 w 52"/>
                <a:gd name="T15" fmla="*/ 44 h 52"/>
                <a:gd name="T16" fmla="*/ 26 w 52"/>
                <a:gd name="T17" fmla="*/ 52 h 52"/>
                <a:gd name="T18" fmla="*/ 26 w 52"/>
                <a:gd name="T19" fmla="*/ 12 h 52"/>
                <a:gd name="T20" fmla="*/ 16 w 52"/>
                <a:gd name="T21" fmla="*/ 16 h 52"/>
                <a:gd name="T22" fmla="*/ 12 w 52"/>
                <a:gd name="T23" fmla="*/ 26 h 52"/>
                <a:gd name="T24" fmla="*/ 16 w 52"/>
                <a:gd name="T25" fmla="*/ 35 h 52"/>
                <a:gd name="T26" fmla="*/ 36 w 52"/>
                <a:gd name="T27" fmla="*/ 35 h 52"/>
                <a:gd name="T28" fmla="*/ 40 w 52"/>
                <a:gd name="T29" fmla="*/ 26 h 52"/>
                <a:gd name="T30" fmla="*/ 36 w 52"/>
                <a:gd name="T31" fmla="*/ 16 h 52"/>
                <a:gd name="T32" fmla="*/ 26 w 52"/>
                <a:gd name="T3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9" y="52"/>
                    <a:pt x="12" y="49"/>
                    <a:pt x="7" y="44"/>
                  </a:cubicBezTo>
                  <a:cubicBezTo>
                    <a:pt x="3" y="39"/>
                    <a:pt x="0" y="32"/>
                    <a:pt x="0" y="26"/>
                  </a:cubicBezTo>
                  <a:cubicBezTo>
                    <a:pt x="0" y="19"/>
                    <a:pt x="3" y="12"/>
                    <a:pt x="7" y="7"/>
                  </a:cubicBezTo>
                  <a:cubicBezTo>
                    <a:pt x="12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2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lose/>
                  <a:moveTo>
                    <a:pt x="26" y="12"/>
                  </a:moveTo>
                  <a:cubicBezTo>
                    <a:pt x="22" y="12"/>
                    <a:pt x="19" y="13"/>
                    <a:pt x="16" y="16"/>
                  </a:cubicBezTo>
                  <a:cubicBezTo>
                    <a:pt x="13" y="18"/>
                    <a:pt x="12" y="22"/>
                    <a:pt x="12" y="26"/>
                  </a:cubicBezTo>
                  <a:cubicBezTo>
                    <a:pt x="12" y="29"/>
                    <a:pt x="13" y="33"/>
                    <a:pt x="16" y="35"/>
                  </a:cubicBezTo>
                  <a:cubicBezTo>
                    <a:pt x="21" y="41"/>
                    <a:pt x="30" y="41"/>
                    <a:pt x="36" y="35"/>
                  </a:cubicBezTo>
                  <a:cubicBezTo>
                    <a:pt x="38" y="33"/>
                    <a:pt x="40" y="29"/>
                    <a:pt x="40" y="26"/>
                  </a:cubicBezTo>
                  <a:cubicBezTo>
                    <a:pt x="40" y="22"/>
                    <a:pt x="38" y="18"/>
                    <a:pt x="36" y="16"/>
                  </a:cubicBezTo>
                  <a:cubicBezTo>
                    <a:pt x="33" y="13"/>
                    <a:pt x="30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7663" y="1747838"/>
              <a:ext cx="166687" cy="166688"/>
            </a:xfrm>
            <a:custGeom>
              <a:avLst/>
              <a:gdLst>
                <a:gd name="T0" fmla="*/ 22 w 44"/>
                <a:gd name="T1" fmla="*/ 44 h 44"/>
                <a:gd name="T2" fmla="*/ 6 w 44"/>
                <a:gd name="T3" fmla="*/ 38 h 44"/>
                <a:gd name="T4" fmla="*/ 0 w 44"/>
                <a:gd name="T5" fmla="*/ 22 h 44"/>
                <a:gd name="T6" fmla="*/ 6 w 44"/>
                <a:gd name="T7" fmla="*/ 6 h 44"/>
                <a:gd name="T8" fmla="*/ 22 w 44"/>
                <a:gd name="T9" fmla="*/ 0 h 44"/>
                <a:gd name="T10" fmla="*/ 38 w 44"/>
                <a:gd name="T11" fmla="*/ 6 h 44"/>
                <a:gd name="T12" fmla="*/ 44 w 44"/>
                <a:gd name="T13" fmla="*/ 22 h 44"/>
                <a:gd name="T14" fmla="*/ 38 w 44"/>
                <a:gd name="T15" fmla="*/ 38 h 44"/>
                <a:gd name="T16" fmla="*/ 22 w 44"/>
                <a:gd name="T17" fmla="*/ 44 h 44"/>
                <a:gd name="T18" fmla="*/ 22 w 44"/>
                <a:gd name="T19" fmla="*/ 12 h 44"/>
                <a:gd name="T20" fmla="*/ 15 w 44"/>
                <a:gd name="T21" fmla="*/ 15 h 44"/>
                <a:gd name="T22" fmla="*/ 12 w 44"/>
                <a:gd name="T23" fmla="*/ 22 h 44"/>
                <a:gd name="T24" fmla="*/ 15 w 44"/>
                <a:gd name="T25" fmla="*/ 29 h 44"/>
                <a:gd name="T26" fmla="*/ 29 w 44"/>
                <a:gd name="T27" fmla="*/ 29 h 44"/>
                <a:gd name="T28" fmla="*/ 32 w 44"/>
                <a:gd name="T29" fmla="*/ 22 h 44"/>
                <a:gd name="T30" fmla="*/ 29 w 44"/>
                <a:gd name="T31" fmla="*/ 15 h 44"/>
                <a:gd name="T32" fmla="*/ 2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6" y="44"/>
                    <a:pt x="11" y="42"/>
                    <a:pt x="6" y="38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8"/>
                  </a:cubicBezTo>
                  <a:cubicBezTo>
                    <a:pt x="33" y="42"/>
                    <a:pt x="28" y="44"/>
                    <a:pt x="22" y="44"/>
                  </a:cubicBezTo>
                  <a:close/>
                  <a:moveTo>
                    <a:pt x="22" y="12"/>
                  </a:moveTo>
                  <a:cubicBezTo>
                    <a:pt x="19" y="12"/>
                    <a:pt x="17" y="13"/>
                    <a:pt x="15" y="15"/>
                  </a:cubicBezTo>
                  <a:cubicBezTo>
                    <a:pt x="13" y="17"/>
                    <a:pt x="12" y="19"/>
                    <a:pt x="12" y="22"/>
                  </a:cubicBezTo>
                  <a:cubicBezTo>
                    <a:pt x="12" y="25"/>
                    <a:pt x="13" y="27"/>
                    <a:pt x="15" y="29"/>
                  </a:cubicBezTo>
                  <a:cubicBezTo>
                    <a:pt x="19" y="33"/>
                    <a:pt x="25" y="33"/>
                    <a:pt x="29" y="29"/>
                  </a:cubicBezTo>
                  <a:cubicBezTo>
                    <a:pt x="31" y="27"/>
                    <a:pt x="32" y="25"/>
                    <a:pt x="32" y="22"/>
                  </a:cubicBezTo>
                  <a:cubicBezTo>
                    <a:pt x="32" y="19"/>
                    <a:pt x="31" y="17"/>
                    <a:pt x="29" y="15"/>
                  </a:cubicBezTo>
                  <a:cubicBezTo>
                    <a:pt x="27" y="13"/>
                    <a:pt x="25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3出自【趣你的PPT】(微信:qunideppt)：最优质的PPT资源库"/>
          <p:cNvGrpSpPr/>
          <p:nvPr/>
        </p:nvGrpSpPr>
        <p:grpSpPr>
          <a:xfrm>
            <a:off x="2865872" y="2752739"/>
            <a:ext cx="400024" cy="398703"/>
            <a:chOff x="3237347" y="1144829"/>
            <a:chExt cx="400024" cy="398703"/>
          </a:xfrm>
          <a:solidFill>
            <a:schemeClr val="accent2"/>
          </a:solidFill>
        </p:grpSpPr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37347" y="1144829"/>
              <a:ext cx="400024" cy="398703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9733" y="1206880"/>
              <a:ext cx="93735" cy="93735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241300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-3175" y="5281803"/>
            <a:ext cx="1762125" cy="1162050"/>
          </a:xfrm>
          <a:custGeom>
            <a:avLst/>
            <a:gdLst>
              <a:gd name="T0" fmla="*/ 570 w 570"/>
              <a:gd name="T1" fmla="*/ 0 h 375"/>
              <a:gd name="T2" fmla="*/ 442 w 570"/>
              <a:gd name="T3" fmla="*/ 134 h 375"/>
              <a:gd name="T4" fmla="*/ 442 w 570"/>
              <a:gd name="T5" fmla="*/ 241 h 375"/>
              <a:gd name="T6" fmla="*/ 359 w 570"/>
              <a:gd name="T7" fmla="*/ 331 h 375"/>
              <a:gd name="T8" fmla="*/ 0 w 570"/>
              <a:gd name="T9" fmla="*/ 331 h 375"/>
              <a:gd name="T10" fmla="*/ 0 w 570"/>
              <a:gd name="T11" fmla="*/ 375 h 375"/>
              <a:gd name="T12" fmla="*/ 359 w 570"/>
              <a:gd name="T13" fmla="*/ 375 h 375"/>
              <a:gd name="T14" fmla="*/ 486 w 570"/>
              <a:gd name="T15" fmla="*/ 241 h 375"/>
              <a:gd name="T16" fmla="*/ 486 w 570"/>
              <a:gd name="T17" fmla="*/ 134 h 375"/>
              <a:gd name="T18" fmla="*/ 570 w 570"/>
              <a:gd name="T19" fmla="*/ 44 h 375"/>
              <a:gd name="T20" fmla="*/ 570 w 570"/>
              <a:gd name="T21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0" h="375">
                <a:moveTo>
                  <a:pt x="570" y="0"/>
                </a:moveTo>
                <a:cubicBezTo>
                  <a:pt x="500" y="0"/>
                  <a:pt x="442" y="60"/>
                  <a:pt x="442" y="134"/>
                </a:cubicBezTo>
                <a:cubicBezTo>
                  <a:pt x="442" y="241"/>
                  <a:pt x="442" y="241"/>
                  <a:pt x="442" y="241"/>
                </a:cubicBezTo>
                <a:cubicBezTo>
                  <a:pt x="442" y="291"/>
                  <a:pt x="405" y="331"/>
                  <a:pt x="359" y="331"/>
                </a:cubicBezTo>
                <a:cubicBezTo>
                  <a:pt x="0" y="331"/>
                  <a:pt x="0" y="331"/>
                  <a:pt x="0" y="331"/>
                </a:cubicBezTo>
                <a:cubicBezTo>
                  <a:pt x="0" y="375"/>
                  <a:pt x="0" y="375"/>
                  <a:pt x="0" y="375"/>
                </a:cubicBezTo>
                <a:cubicBezTo>
                  <a:pt x="359" y="375"/>
                  <a:pt x="359" y="375"/>
                  <a:pt x="359" y="375"/>
                </a:cubicBezTo>
                <a:cubicBezTo>
                  <a:pt x="429" y="375"/>
                  <a:pt x="486" y="315"/>
                  <a:pt x="486" y="241"/>
                </a:cubicBezTo>
                <a:cubicBezTo>
                  <a:pt x="486" y="134"/>
                  <a:pt x="486" y="134"/>
                  <a:pt x="486" y="134"/>
                </a:cubicBezTo>
                <a:cubicBezTo>
                  <a:pt x="486" y="85"/>
                  <a:pt x="524" y="44"/>
                  <a:pt x="570" y="44"/>
                </a:cubicBezTo>
                <a:lnTo>
                  <a:pt x="5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306546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437356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5673725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503078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372110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出自【趣你的PPT】(微信:qunideppt)：最优质的PPT资源库"/>
          <p:cNvSpPr/>
          <p:nvPr/>
        </p:nvSpPr>
        <p:spPr>
          <a:xfrm>
            <a:off x="6994005" y="3942860"/>
            <a:ext cx="3942219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994005" y="3352179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09538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32777265"/>
              </p:ext>
            </p:extLst>
          </p:nvPr>
        </p:nvGraphicFramePr>
        <p:xfrm>
          <a:off x="3867911" y="3931016"/>
          <a:ext cx="1767621" cy="1676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62288890"/>
              </p:ext>
            </p:extLst>
          </p:nvPr>
        </p:nvGraphicFramePr>
        <p:xfrm>
          <a:off x="5717812" y="3931016"/>
          <a:ext cx="1767621" cy="1676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52332166"/>
              </p:ext>
            </p:extLst>
          </p:nvPr>
        </p:nvGraphicFramePr>
        <p:xfrm>
          <a:off x="7575567" y="3931016"/>
          <a:ext cx="1767621" cy="1676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80504014"/>
              </p:ext>
            </p:extLst>
          </p:nvPr>
        </p:nvGraphicFramePr>
        <p:xfrm>
          <a:off x="9433320" y="3931016"/>
          <a:ext cx="1767621" cy="1676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8" name="出自【趣你的PPT】(微信:qunideppt)：最优质的PPT资源库"/>
          <p:cNvCxnSpPr/>
          <p:nvPr/>
        </p:nvCxnSpPr>
        <p:spPr>
          <a:xfrm>
            <a:off x="1150020" y="4642134"/>
            <a:ext cx="1980000" cy="0"/>
          </a:xfrm>
          <a:prstGeom prst="line">
            <a:avLst/>
          </a:prstGeom>
          <a:ln w="19050">
            <a:solidFill>
              <a:srgbClr val="FEFEF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4668474" y="1880273"/>
            <a:ext cx="1980000" cy="0"/>
          </a:xfrm>
          <a:prstGeom prst="line">
            <a:avLst/>
          </a:prstGeom>
          <a:ln w="19050">
            <a:solidFill>
              <a:srgbClr val="FEFEF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>
            <a:off x="4668474" y="3632577"/>
            <a:ext cx="2268000" cy="0"/>
          </a:xfrm>
          <a:prstGeom prst="line">
            <a:avLst/>
          </a:prstGeom>
          <a:ln w="19050">
            <a:solidFill>
              <a:srgbClr val="FEFEF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155308" y="4482342"/>
            <a:ext cx="608138" cy="500114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505802" y="4478227"/>
            <a:ext cx="491839" cy="508345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423111" y="4467804"/>
            <a:ext cx="357023" cy="529191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086943" y="4500688"/>
            <a:ext cx="460374" cy="463422"/>
            <a:chOff x="9344026" y="2587626"/>
            <a:chExt cx="239713" cy="241300"/>
          </a:xfrm>
          <a:solidFill>
            <a:schemeClr val="accent4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991060" y="4346668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95141" y="4824125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4668474" y="2057048"/>
            <a:ext cx="4072401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71939" y="1480564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368129" y="5710727"/>
            <a:ext cx="74523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229007" y="5710727"/>
            <a:ext cx="74523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089885" y="5710727"/>
            <a:ext cx="74523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9950763" y="5710727"/>
            <a:ext cx="74523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0" y="1428773"/>
            <a:ext cx="3293326" cy="2203804"/>
          </a:xfrm>
          <a:prstGeom prst="rect">
            <a:avLst/>
          </a:prstGeom>
        </p:spPr>
      </p:pic>
      <p:sp>
        <p:nvSpPr>
          <p:cNvPr id="32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119715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8出自【趣你的PPT】(微信:qunideppt)：最优质的PPT资源库出自【趣你的PPT】(微信:qunideppt)：最优质的PPT资源库"/>
          <p:cNvGrpSpPr/>
          <p:nvPr/>
        </p:nvGrpSpPr>
        <p:grpSpPr>
          <a:xfrm>
            <a:off x="3151453" y="1776020"/>
            <a:ext cx="5501998" cy="4469674"/>
            <a:chOff x="3167495" y="1310298"/>
            <a:chExt cx="5501998" cy="4469674"/>
          </a:xfrm>
          <a:solidFill>
            <a:srgbClr val="D7D1C3"/>
          </a:solidFill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94021" y="4282193"/>
              <a:ext cx="526741" cy="700375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9467" y="5229887"/>
              <a:ext cx="69308" cy="55447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45464" y="4023198"/>
              <a:ext cx="110892" cy="136429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1559" y="1310298"/>
              <a:ext cx="1197934" cy="1139568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08917" y="3912305"/>
              <a:ext cx="834612" cy="522364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9574" y="3249708"/>
              <a:ext cx="751443" cy="480779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1105" y="3710378"/>
              <a:ext cx="512879" cy="644929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6841" y="2954558"/>
              <a:ext cx="418765" cy="783544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10176" y="2184875"/>
              <a:ext cx="876198" cy="647117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52937" y="4302298"/>
              <a:ext cx="612827" cy="675297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32104" y="3633454"/>
              <a:ext cx="598966" cy="522364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7392" y="4490116"/>
              <a:ext cx="488074" cy="589482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6894" y="3507080"/>
              <a:ext cx="640551" cy="617206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09869" y="2525418"/>
              <a:ext cx="654413" cy="631066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5315" y="4118043"/>
              <a:ext cx="432627" cy="494639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55149" y="4866246"/>
              <a:ext cx="862335" cy="658789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39721" y="3006196"/>
              <a:ext cx="124755" cy="205735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4914" y="2895303"/>
              <a:ext cx="180201" cy="207924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30959" y="2703430"/>
              <a:ext cx="596048" cy="825129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1827" y="1358128"/>
              <a:ext cx="2462254" cy="200409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1686" y="3103227"/>
              <a:ext cx="582187" cy="1000954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962" y="4048734"/>
              <a:ext cx="512879" cy="494639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5346" y="4755354"/>
              <a:ext cx="862335" cy="619393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9941" y="4341351"/>
              <a:ext cx="1000952" cy="1030864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765" y="3020057"/>
              <a:ext cx="1378133" cy="1003141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8231" y="3198069"/>
              <a:ext cx="2071212" cy="1359165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7495" y="1702478"/>
              <a:ext cx="2198886" cy="1673603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4654" y="3128761"/>
              <a:ext cx="332678" cy="522362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3324" y="2615154"/>
              <a:ext cx="1558335" cy="1359165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3210" y="3706571"/>
              <a:ext cx="1167291" cy="1056400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9471" y="4413512"/>
              <a:ext cx="651496" cy="550085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49467" y="5257610"/>
              <a:ext cx="27723" cy="13863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59326" y="4832278"/>
              <a:ext cx="194062" cy="425331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2778" y="5546513"/>
              <a:ext cx="291094" cy="233459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8121234" y="4755354"/>
              <a:ext cx="6663" cy="666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" name="出自【趣你的PPT】(微信:qunideppt)：最优质的PPT资源库"/>
          <p:cNvCxnSpPr/>
          <p:nvPr/>
        </p:nvCxnSpPr>
        <p:spPr>
          <a:xfrm flipV="1">
            <a:off x="8683565" y="2650597"/>
            <a:ext cx="229498" cy="711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出自【趣你的PPT】(微信:qunideppt)：最优质的PPT资源库"/>
          <p:cNvCxnSpPr/>
          <p:nvPr/>
        </p:nvCxnSpPr>
        <p:spPr>
          <a:xfrm flipV="1">
            <a:off x="2952750" y="4548296"/>
            <a:ext cx="696966" cy="34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出自【趣你的PPT】(微信:qunideppt)：最优质的PPT资源库"/>
          <p:cNvCxnSpPr/>
          <p:nvPr/>
        </p:nvCxnSpPr>
        <p:spPr>
          <a:xfrm>
            <a:off x="8155064" y="4688329"/>
            <a:ext cx="718894" cy="106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出自【趣你的PPT】(微信:qunideppt)：最优质的PPT资源库"/>
          <p:cNvSpPr txBox="1"/>
          <p:nvPr/>
        </p:nvSpPr>
        <p:spPr>
          <a:xfrm>
            <a:off x="805445" y="4832315"/>
            <a:ext cx="195299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37804" y="5147302"/>
            <a:ext cx="202063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，快来加入我们。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9087654" y="4548767"/>
            <a:ext cx="195299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087654" y="4863754"/>
            <a:ext cx="202063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，快来加入我们。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9087654" y="2415935"/>
            <a:ext cx="195299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9087654" y="2730922"/>
            <a:ext cx="202063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，快来加入我们。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669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662261" y="2278809"/>
            <a:ext cx="886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铭记师恩 感谢有您</a:t>
            </a: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2486025" y="3524207"/>
            <a:ext cx="7219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THE  PROFESSIONAL  POWERPOINT  TEMPLATE </a:t>
            </a:r>
          </a:p>
        </p:txBody>
      </p:sp>
    </p:spTree>
    <p:extLst>
      <p:ext uri="{BB962C8B-B14F-4D97-AF65-F5344CB8AC3E}">
        <p14:creationId xmlns:p14="http://schemas.microsoft.com/office/powerpoint/2010/main" val="3698864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4出自【趣你的PPT】(微信:qunideppt)：最优质的PPT资源库"/>
          <p:cNvGrpSpPr/>
          <p:nvPr/>
        </p:nvGrpSpPr>
        <p:grpSpPr>
          <a:xfrm>
            <a:off x="2719883" y="3686280"/>
            <a:ext cx="306387" cy="414337"/>
            <a:chOff x="1865313" y="2490788"/>
            <a:chExt cx="306387" cy="414337"/>
          </a:xfrm>
        </p:grpSpPr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3263" y="2652713"/>
              <a:ext cx="90487" cy="90487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1825" y="2814638"/>
              <a:ext cx="233363" cy="90487"/>
            </a:xfrm>
            <a:custGeom>
              <a:avLst/>
              <a:gdLst>
                <a:gd name="T0" fmla="*/ 0 w 104"/>
                <a:gd name="T1" fmla="*/ 20 h 40"/>
                <a:gd name="T2" fmla="*/ 20 w 104"/>
                <a:gd name="T3" fmla="*/ 0 h 40"/>
                <a:gd name="T4" fmla="*/ 84 w 104"/>
                <a:gd name="T5" fmla="*/ 0 h 40"/>
                <a:gd name="T6" fmla="*/ 104 w 104"/>
                <a:gd name="T7" fmla="*/ 20 h 40"/>
                <a:gd name="T8" fmla="*/ 104 w 104"/>
                <a:gd name="T9" fmla="*/ 40 h 40"/>
                <a:gd name="T10" fmla="*/ 0 w 104"/>
                <a:gd name="T11" fmla="*/ 40 h 40"/>
                <a:gd name="T12" fmla="*/ 0 w 104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0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5" y="0"/>
                    <a:pt x="104" y="9"/>
                    <a:pt x="104" y="2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2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2490788"/>
              <a:ext cx="306387" cy="323850"/>
            </a:xfrm>
            <a:custGeom>
              <a:avLst/>
              <a:gdLst>
                <a:gd name="T0" fmla="*/ 237 w 322"/>
                <a:gd name="T1" fmla="*/ 340 h 340"/>
                <a:gd name="T2" fmla="*/ 322 w 322"/>
                <a:gd name="T3" fmla="*/ 227 h 340"/>
                <a:gd name="T4" fmla="*/ 161 w 322"/>
                <a:gd name="T5" fmla="*/ 0 h 340"/>
                <a:gd name="T6" fmla="*/ 0 w 322"/>
                <a:gd name="T7" fmla="*/ 227 h 340"/>
                <a:gd name="T8" fmla="*/ 85 w 322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40">
                  <a:moveTo>
                    <a:pt x="237" y="340"/>
                  </a:moveTo>
                  <a:lnTo>
                    <a:pt x="322" y="227"/>
                  </a:lnTo>
                  <a:lnTo>
                    <a:pt x="161" y="0"/>
                  </a:lnTo>
                  <a:lnTo>
                    <a:pt x="0" y="227"/>
                  </a:lnTo>
                  <a:lnTo>
                    <a:pt x="85" y="34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019300" y="2490788"/>
              <a:ext cx="0" cy="16192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4" name="Group 303出自【趣你的PPT】(微信:qunideppt)：最优质的PPT资源库"/>
          <p:cNvGrpSpPr/>
          <p:nvPr/>
        </p:nvGrpSpPr>
        <p:grpSpPr>
          <a:xfrm>
            <a:off x="3727945" y="3686280"/>
            <a:ext cx="415925" cy="414337"/>
            <a:chOff x="2873375" y="2490788"/>
            <a:chExt cx="415925" cy="414337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375" y="2490788"/>
              <a:ext cx="415925" cy="414337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873375" y="2543175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873375" y="2687638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017838" y="2598738"/>
              <a:ext cx="12700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743200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795588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849563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982913" y="2633663"/>
              <a:ext cx="19685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7350" y="2724150"/>
              <a:ext cx="146050" cy="144463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7" name="Group 306出自【趣你的PPT】(微信:qunideppt)：最优质的PPT资源库"/>
          <p:cNvGrpSpPr/>
          <p:nvPr/>
        </p:nvGrpSpPr>
        <p:grpSpPr>
          <a:xfrm>
            <a:off x="1603870" y="4743555"/>
            <a:ext cx="417513" cy="419100"/>
            <a:chOff x="749300" y="3548063"/>
            <a:chExt cx="417513" cy="419100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3660775"/>
              <a:ext cx="306388" cy="306388"/>
            </a:xfrm>
            <a:custGeom>
              <a:avLst/>
              <a:gdLst>
                <a:gd name="T0" fmla="*/ 249 w 322"/>
                <a:gd name="T1" fmla="*/ 322 h 322"/>
                <a:gd name="T2" fmla="*/ 0 w 322"/>
                <a:gd name="T3" fmla="*/ 73 h 322"/>
                <a:gd name="T4" fmla="*/ 73 w 322"/>
                <a:gd name="T5" fmla="*/ 0 h 322"/>
                <a:gd name="T6" fmla="*/ 322 w 322"/>
                <a:gd name="T7" fmla="*/ 248 h 322"/>
                <a:gd name="T8" fmla="*/ 249 w 322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22">
                  <a:moveTo>
                    <a:pt x="249" y="322"/>
                  </a:moveTo>
                  <a:lnTo>
                    <a:pt x="0" y="73"/>
                  </a:lnTo>
                  <a:lnTo>
                    <a:pt x="73" y="0"/>
                  </a:lnTo>
                  <a:lnTo>
                    <a:pt x="322" y="248"/>
                  </a:lnTo>
                  <a:lnTo>
                    <a:pt x="249" y="322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725" y="3705225"/>
              <a:ext cx="152400" cy="261938"/>
            </a:xfrm>
            <a:custGeom>
              <a:avLst/>
              <a:gdLst>
                <a:gd name="T0" fmla="*/ 38 w 161"/>
                <a:gd name="T1" fmla="*/ 0 h 275"/>
                <a:gd name="T2" fmla="*/ 0 w 161"/>
                <a:gd name="T3" fmla="*/ 38 h 275"/>
                <a:gd name="T4" fmla="*/ 161 w 161"/>
                <a:gd name="T5" fmla="*/ 199 h 275"/>
                <a:gd name="T6" fmla="*/ 85 w 161"/>
                <a:gd name="T7" fmla="*/ 275 h 275"/>
                <a:gd name="T8" fmla="*/ 71 w 161"/>
                <a:gd name="T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38" y="0"/>
                  </a:moveTo>
                  <a:lnTo>
                    <a:pt x="0" y="38"/>
                  </a:lnTo>
                  <a:lnTo>
                    <a:pt x="161" y="199"/>
                  </a:lnTo>
                  <a:lnTo>
                    <a:pt x="85" y="275"/>
                  </a:lnTo>
                  <a:lnTo>
                    <a:pt x="71" y="26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2663" y="3548063"/>
              <a:ext cx="184150" cy="184150"/>
            </a:xfrm>
            <a:custGeom>
              <a:avLst/>
              <a:gdLst>
                <a:gd name="T0" fmla="*/ 24 w 82"/>
                <a:gd name="T1" fmla="*/ 82 h 82"/>
                <a:gd name="T2" fmla="*/ 75 w 82"/>
                <a:gd name="T3" fmla="*/ 29 h 82"/>
                <a:gd name="T4" fmla="*/ 75 w 82"/>
                <a:gd name="T5" fmla="*/ 29 h 82"/>
                <a:gd name="T6" fmla="*/ 75 w 82"/>
                <a:gd name="T7" fmla="*/ 7 h 82"/>
                <a:gd name="T8" fmla="*/ 53 w 82"/>
                <a:gd name="T9" fmla="*/ 7 h 82"/>
                <a:gd name="T10" fmla="*/ 0 w 82"/>
                <a:gd name="T11" fmla="*/ 58 h 82"/>
                <a:gd name="T12" fmla="*/ 24 w 8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2">
                  <a:moveTo>
                    <a:pt x="24" y="82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82" y="23"/>
                    <a:pt x="82" y="13"/>
                    <a:pt x="75" y="7"/>
                  </a:cubicBezTo>
                  <a:cubicBezTo>
                    <a:pt x="69" y="0"/>
                    <a:pt x="59" y="0"/>
                    <a:pt x="53" y="7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4" y="82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035050" y="3587750"/>
              <a:ext cx="92075" cy="90488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413" y="3925888"/>
              <a:ext cx="33337" cy="33337"/>
            </a:xfrm>
            <a:custGeom>
              <a:avLst/>
              <a:gdLst>
                <a:gd name="T0" fmla="*/ 12 w 15"/>
                <a:gd name="T1" fmla="*/ 0 h 15"/>
                <a:gd name="T2" fmla="*/ 12 w 15"/>
                <a:gd name="T3" fmla="*/ 12 h 15"/>
                <a:gd name="T4" fmla="*/ 0 w 15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cubicBezTo>
                    <a:pt x="15" y="3"/>
                    <a:pt x="15" y="8"/>
                    <a:pt x="12" y="12"/>
                  </a:cubicBezTo>
                  <a:cubicBezTo>
                    <a:pt x="9" y="15"/>
                    <a:pt x="4" y="15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863008" y="3686280"/>
            <a:ext cx="269875" cy="414337"/>
          </a:xfrm>
          <a:custGeom>
            <a:avLst/>
            <a:gdLst>
              <a:gd name="T0" fmla="*/ 60 w 120"/>
              <a:gd name="T1" fmla="*/ 0 h 184"/>
              <a:gd name="T2" fmla="*/ 7 w 120"/>
              <a:gd name="T3" fmla="*/ 96 h 184"/>
              <a:gd name="T4" fmla="*/ 0 w 120"/>
              <a:gd name="T5" fmla="*/ 124 h 184"/>
              <a:gd name="T6" fmla="*/ 60 w 120"/>
              <a:gd name="T7" fmla="*/ 184 h 184"/>
              <a:gd name="T8" fmla="*/ 120 w 120"/>
              <a:gd name="T9" fmla="*/ 124 h 184"/>
              <a:gd name="T10" fmla="*/ 113 w 120"/>
              <a:gd name="T11" fmla="*/ 96 h 184"/>
              <a:gd name="T12" fmla="*/ 60 w 120"/>
              <a:gd name="T13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84">
                <a:moveTo>
                  <a:pt x="60" y="0"/>
                </a:moveTo>
                <a:cubicBezTo>
                  <a:pt x="7" y="96"/>
                  <a:pt x="7" y="96"/>
                  <a:pt x="7" y="96"/>
                </a:cubicBezTo>
                <a:cubicBezTo>
                  <a:pt x="3" y="104"/>
                  <a:pt x="0" y="114"/>
                  <a:pt x="0" y="124"/>
                </a:cubicBezTo>
                <a:cubicBezTo>
                  <a:pt x="0" y="157"/>
                  <a:pt x="27" y="184"/>
                  <a:pt x="60" y="184"/>
                </a:cubicBezTo>
                <a:cubicBezTo>
                  <a:pt x="93" y="184"/>
                  <a:pt x="120" y="157"/>
                  <a:pt x="120" y="124"/>
                </a:cubicBezTo>
                <a:cubicBezTo>
                  <a:pt x="120" y="114"/>
                  <a:pt x="118" y="104"/>
                  <a:pt x="113" y="96"/>
                </a:cubicBezTo>
                <a:lnTo>
                  <a:pt x="60" y="0"/>
                </a:lnTo>
                <a:close/>
              </a:path>
            </a:pathLst>
          </a:cu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94" name="Group 293出自【趣你的PPT】(微信:qunideppt)：最优质的PPT资源库"/>
          <p:cNvGrpSpPr/>
          <p:nvPr/>
        </p:nvGrpSpPr>
        <p:grpSpPr>
          <a:xfrm>
            <a:off x="4826495" y="2621067"/>
            <a:ext cx="346075" cy="415925"/>
            <a:chOff x="3971925" y="1425575"/>
            <a:chExt cx="346075" cy="415925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7975" y="1452563"/>
              <a:ext cx="173038" cy="173037"/>
            </a:xfrm>
            <a:custGeom>
              <a:avLst/>
              <a:gdLst>
                <a:gd name="T0" fmla="*/ 52 w 182"/>
                <a:gd name="T1" fmla="*/ 168 h 182"/>
                <a:gd name="T2" fmla="*/ 0 w 182"/>
                <a:gd name="T3" fmla="*/ 182 h 182"/>
                <a:gd name="T4" fmla="*/ 14 w 182"/>
                <a:gd name="T5" fmla="*/ 130 h 182"/>
                <a:gd name="T6" fmla="*/ 142 w 182"/>
                <a:gd name="T7" fmla="*/ 0 h 182"/>
                <a:gd name="T8" fmla="*/ 182 w 182"/>
                <a:gd name="T9" fmla="*/ 40 h 182"/>
                <a:gd name="T10" fmla="*/ 52 w 182"/>
                <a:gd name="T11" fmla="*/ 16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52" y="168"/>
                  </a:moveTo>
                  <a:lnTo>
                    <a:pt x="0" y="182"/>
                  </a:lnTo>
                  <a:lnTo>
                    <a:pt x="14" y="130"/>
                  </a:lnTo>
                  <a:lnTo>
                    <a:pt x="142" y="0"/>
                  </a:lnTo>
                  <a:lnTo>
                    <a:pt x="182" y="40"/>
                  </a:lnTo>
                  <a:lnTo>
                    <a:pt x="52" y="168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1425575"/>
              <a:ext cx="65087" cy="65088"/>
            </a:xfrm>
            <a:custGeom>
              <a:avLst/>
              <a:gdLst>
                <a:gd name="T0" fmla="*/ 17 w 29"/>
                <a:gd name="T1" fmla="*/ 29 h 29"/>
                <a:gd name="T2" fmla="*/ 25 w 29"/>
                <a:gd name="T3" fmla="*/ 21 h 29"/>
                <a:gd name="T4" fmla="*/ 25 w 29"/>
                <a:gd name="T5" fmla="*/ 4 h 29"/>
                <a:gd name="T6" fmla="*/ 8 w 29"/>
                <a:gd name="T7" fmla="*/ 4 h 29"/>
                <a:gd name="T8" fmla="*/ 0 w 29"/>
                <a:gd name="T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7" y="2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9" y="16"/>
                    <a:pt x="29" y="9"/>
                    <a:pt x="25" y="4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1925" y="1427163"/>
              <a:ext cx="342900" cy="414337"/>
            </a:xfrm>
            <a:custGeom>
              <a:avLst/>
              <a:gdLst>
                <a:gd name="T0" fmla="*/ 360 w 360"/>
                <a:gd name="T1" fmla="*/ 95 h 435"/>
                <a:gd name="T2" fmla="*/ 360 w 360"/>
                <a:gd name="T3" fmla="*/ 435 h 435"/>
                <a:gd name="T4" fmla="*/ 0 w 360"/>
                <a:gd name="T5" fmla="*/ 435 h 435"/>
                <a:gd name="T6" fmla="*/ 0 w 360"/>
                <a:gd name="T7" fmla="*/ 0 h 435"/>
                <a:gd name="T8" fmla="*/ 266 w 360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35">
                  <a:moveTo>
                    <a:pt x="360" y="95"/>
                  </a:moveTo>
                  <a:lnTo>
                    <a:pt x="360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266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517650"/>
              <a:ext cx="15240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573213"/>
              <a:ext cx="98425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625600"/>
              <a:ext cx="53975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3" name="Group 292出自【趣你的PPT】(微信:qunideppt)：最优质的PPT资源库"/>
          <p:cNvGrpSpPr/>
          <p:nvPr/>
        </p:nvGrpSpPr>
        <p:grpSpPr>
          <a:xfrm>
            <a:off x="3727945" y="2641705"/>
            <a:ext cx="415925" cy="377825"/>
            <a:chOff x="2873375" y="1446213"/>
            <a:chExt cx="415925" cy="377825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375" y="1446213"/>
              <a:ext cx="415925" cy="377825"/>
            </a:xfrm>
            <a:custGeom>
              <a:avLst/>
              <a:gdLst>
                <a:gd name="T0" fmla="*/ 176 w 184"/>
                <a:gd name="T1" fmla="*/ 0 h 168"/>
                <a:gd name="T2" fmla="*/ 184 w 184"/>
                <a:gd name="T3" fmla="*/ 8 h 168"/>
                <a:gd name="T4" fmla="*/ 184 w 184"/>
                <a:gd name="T5" fmla="*/ 160 h 168"/>
                <a:gd name="T6" fmla="*/ 176 w 184"/>
                <a:gd name="T7" fmla="*/ 168 h 168"/>
                <a:gd name="T8" fmla="*/ 8 w 184"/>
                <a:gd name="T9" fmla="*/ 168 h 168"/>
                <a:gd name="T10" fmla="*/ 0 w 184"/>
                <a:gd name="T11" fmla="*/ 160 h 168"/>
                <a:gd name="T12" fmla="*/ 0 w 184"/>
                <a:gd name="T13" fmla="*/ 8 h 168"/>
                <a:gd name="T14" fmla="*/ 8 w 184"/>
                <a:gd name="T15" fmla="*/ 0 h 168"/>
                <a:gd name="T16" fmla="*/ 176 w 18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68">
                  <a:moveTo>
                    <a:pt x="176" y="0"/>
                  </a:moveTo>
                  <a:cubicBezTo>
                    <a:pt x="181" y="0"/>
                    <a:pt x="184" y="3"/>
                    <a:pt x="184" y="8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4" y="164"/>
                    <a:pt x="181" y="168"/>
                    <a:pt x="17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lnTo>
                    <a:pt x="176" y="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89288" y="1500188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89288" y="1662113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44838" y="1625600"/>
              <a:ext cx="88900" cy="36513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973388" y="1500188"/>
              <a:ext cx="0" cy="8890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973388" y="1625600"/>
              <a:ext cx="0" cy="539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7350" y="1589088"/>
              <a:ext cx="90488" cy="36512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81338" y="1500188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81338" y="1554163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36888" y="1517650"/>
              <a:ext cx="90487" cy="36513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623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464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6" name="Group 305出自【趣你的PPT】(微信:qunideppt)：最优质的PPT资源库"/>
          <p:cNvGrpSpPr/>
          <p:nvPr/>
        </p:nvGrpSpPr>
        <p:grpSpPr>
          <a:xfrm>
            <a:off x="1638795" y="3686280"/>
            <a:ext cx="342900" cy="414337"/>
            <a:chOff x="784225" y="2490788"/>
            <a:chExt cx="342900" cy="414337"/>
          </a:xfrm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0738" y="2589213"/>
              <a:ext cx="269875" cy="315912"/>
            </a:xfrm>
            <a:custGeom>
              <a:avLst/>
              <a:gdLst>
                <a:gd name="T0" fmla="*/ 284 w 284"/>
                <a:gd name="T1" fmla="*/ 0 h 331"/>
                <a:gd name="T2" fmla="*/ 265 w 284"/>
                <a:gd name="T3" fmla="*/ 331 h 331"/>
                <a:gd name="T4" fmla="*/ 19 w 284"/>
                <a:gd name="T5" fmla="*/ 331 h 331"/>
                <a:gd name="T6" fmla="*/ 0 w 284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331">
                  <a:moveTo>
                    <a:pt x="284" y="0"/>
                  </a:moveTo>
                  <a:lnTo>
                    <a:pt x="265" y="331"/>
                  </a:lnTo>
                  <a:lnTo>
                    <a:pt x="19" y="331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4225" y="2490788"/>
              <a:ext cx="342900" cy="88900"/>
            </a:xfrm>
            <a:custGeom>
              <a:avLst/>
              <a:gdLst>
                <a:gd name="T0" fmla="*/ 360 w 360"/>
                <a:gd name="T1" fmla="*/ 56 h 94"/>
                <a:gd name="T2" fmla="*/ 360 w 360"/>
                <a:gd name="T3" fmla="*/ 94 h 94"/>
                <a:gd name="T4" fmla="*/ 0 w 360"/>
                <a:gd name="T5" fmla="*/ 94 h 94"/>
                <a:gd name="T6" fmla="*/ 0 w 360"/>
                <a:gd name="T7" fmla="*/ 56 h 94"/>
                <a:gd name="T8" fmla="*/ 114 w 360"/>
                <a:gd name="T9" fmla="*/ 38 h 94"/>
                <a:gd name="T10" fmla="*/ 123 w 360"/>
                <a:gd name="T11" fmla="*/ 0 h 94"/>
                <a:gd name="T12" fmla="*/ 237 w 360"/>
                <a:gd name="T13" fmla="*/ 0 h 94"/>
                <a:gd name="T14" fmla="*/ 246 w 360"/>
                <a:gd name="T15" fmla="*/ 38 h 94"/>
                <a:gd name="T16" fmla="*/ 360 w 360"/>
                <a:gd name="T17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94">
                  <a:moveTo>
                    <a:pt x="360" y="56"/>
                  </a:moveTo>
                  <a:lnTo>
                    <a:pt x="360" y="94"/>
                  </a:lnTo>
                  <a:lnTo>
                    <a:pt x="0" y="94"/>
                  </a:lnTo>
                  <a:lnTo>
                    <a:pt x="0" y="56"/>
                  </a:lnTo>
                  <a:lnTo>
                    <a:pt x="114" y="38"/>
                  </a:lnTo>
                  <a:lnTo>
                    <a:pt x="123" y="0"/>
                  </a:lnTo>
                  <a:lnTo>
                    <a:pt x="237" y="0"/>
                  </a:lnTo>
                  <a:lnTo>
                    <a:pt x="246" y="38"/>
                  </a:lnTo>
                  <a:lnTo>
                    <a:pt x="360" y="56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1009650" y="2633663"/>
              <a:ext cx="9525" cy="21590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93763" y="2633663"/>
              <a:ext cx="7937" cy="21590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5675" y="2633663"/>
              <a:ext cx="0" cy="21590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1" name="Group 290出自【趣你的PPT】(微信:qunideppt)：最优质的PPT资源库"/>
          <p:cNvGrpSpPr/>
          <p:nvPr/>
        </p:nvGrpSpPr>
        <p:grpSpPr>
          <a:xfrm>
            <a:off x="1603870" y="2622655"/>
            <a:ext cx="414338" cy="414337"/>
            <a:chOff x="749300" y="1427163"/>
            <a:chExt cx="414338" cy="414337"/>
          </a:xfrm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1427163"/>
              <a:ext cx="269875" cy="271462"/>
            </a:xfrm>
            <a:custGeom>
              <a:avLst/>
              <a:gdLst>
                <a:gd name="T0" fmla="*/ 104 w 120"/>
                <a:gd name="T1" fmla="*/ 67 h 120"/>
                <a:gd name="T2" fmla="*/ 120 w 120"/>
                <a:gd name="T3" fmla="*/ 76 h 120"/>
                <a:gd name="T4" fmla="*/ 114 w 120"/>
                <a:gd name="T5" fmla="*/ 91 h 120"/>
                <a:gd name="T6" fmla="*/ 96 w 120"/>
                <a:gd name="T7" fmla="*/ 86 h 120"/>
                <a:gd name="T8" fmla="*/ 86 w 120"/>
                <a:gd name="T9" fmla="*/ 96 h 120"/>
                <a:gd name="T10" fmla="*/ 91 w 120"/>
                <a:gd name="T11" fmla="*/ 114 h 120"/>
                <a:gd name="T12" fmla="*/ 76 w 120"/>
                <a:gd name="T13" fmla="*/ 120 h 120"/>
                <a:gd name="T14" fmla="*/ 66 w 120"/>
                <a:gd name="T15" fmla="*/ 104 h 120"/>
                <a:gd name="T16" fmla="*/ 60 w 120"/>
                <a:gd name="T17" fmla="*/ 104 h 120"/>
                <a:gd name="T18" fmla="*/ 53 w 120"/>
                <a:gd name="T19" fmla="*/ 104 h 120"/>
                <a:gd name="T20" fmla="*/ 53 w 120"/>
                <a:gd name="T21" fmla="*/ 104 h 120"/>
                <a:gd name="T22" fmla="*/ 44 w 120"/>
                <a:gd name="T23" fmla="*/ 120 h 120"/>
                <a:gd name="T24" fmla="*/ 29 w 120"/>
                <a:gd name="T25" fmla="*/ 114 h 120"/>
                <a:gd name="T26" fmla="*/ 34 w 120"/>
                <a:gd name="T27" fmla="*/ 95 h 120"/>
                <a:gd name="T28" fmla="*/ 24 w 120"/>
                <a:gd name="T29" fmla="*/ 86 h 120"/>
                <a:gd name="T30" fmla="*/ 6 w 120"/>
                <a:gd name="T31" fmla="*/ 91 h 120"/>
                <a:gd name="T32" fmla="*/ 0 w 120"/>
                <a:gd name="T33" fmla="*/ 76 h 120"/>
                <a:gd name="T34" fmla="*/ 16 w 120"/>
                <a:gd name="T35" fmla="*/ 66 h 120"/>
                <a:gd name="T36" fmla="*/ 16 w 120"/>
                <a:gd name="T37" fmla="*/ 60 h 120"/>
                <a:gd name="T38" fmla="*/ 16 w 120"/>
                <a:gd name="T39" fmla="*/ 53 h 120"/>
                <a:gd name="T40" fmla="*/ 16 w 120"/>
                <a:gd name="T41" fmla="*/ 53 h 120"/>
                <a:gd name="T42" fmla="*/ 0 w 120"/>
                <a:gd name="T43" fmla="*/ 43 h 120"/>
                <a:gd name="T44" fmla="*/ 6 w 120"/>
                <a:gd name="T45" fmla="*/ 29 h 120"/>
                <a:gd name="T46" fmla="*/ 24 w 120"/>
                <a:gd name="T47" fmla="*/ 34 h 120"/>
                <a:gd name="T48" fmla="*/ 34 w 120"/>
                <a:gd name="T49" fmla="*/ 24 h 120"/>
                <a:gd name="T50" fmla="*/ 29 w 120"/>
                <a:gd name="T51" fmla="*/ 6 h 120"/>
                <a:gd name="T52" fmla="*/ 44 w 120"/>
                <a:gd name="T53" fmla="*/ 0 h 120"/>
                <a:gd name="T54" fmla="*/ 54 w 120"/>
                <a:gd name="T55" fmla="*/ 16 h 120"/>
                <a:gd name="T56" fmla="*/ 60 w 120"/>
                <a:gd name="T57" fmla="*/ 16 h 120"/>
                <a:gd name="T58" fmla="*/ 67 w 120"/>
                <a:gd name="T59" fmla="*/ 16 h 120"/>
                <a:gd name="T60" fmla="*/ 77 w 120"/>
                <a:gd name="T61" fmla="*/ 0 h 120"/>
                <a:gd name="T62" fmla="*/ 91 w 120"/>
                <a:gd name="T63" fmla="*/ 6 h 120"/>
                <a:gd name="T64" fmla="*/ 87 w 120"/>
                <a:gd name="T65" fmla="*/ 24 h 120"/>
                <a:gd name="T66" fmla="*/ 96 w 120"/>
                <a:gd name="T67" fmla="*/ 34 h 120"/>
                <a:gd name="T68" fmla="*/ 114 w 120"/>
                <a:gd name="T69" fmla="*/ 29 h 120"/>
                <a:gd name="T70" fmla="*/ 120 w 120"/>
                <a:gd name="T71" fmla="*/ 44 h 120"/>
                <a:gd name="T72" fmla="*/ 104 w 120"/>
                <a:gd name="T73" fmla="*/ 54 h 120"/>
                <a:gd name="T74" fmla="*/ 104 w 120"/>
                <a:gd name="T75" fmla="*/ 60 h 120"/>
                <a:gd name="T76" fmla="*/ 104 w 120"/>
                <a:gd name="T77" fmla="*/ 6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025" y="1512888"/>
              <a:ext cx="98425" cy="100012"/>
            </a:xfrm>
            <a:custGeom>
              <a:avLst/>
              <a:gdLst>
                <a:gd name="T0" fmla="*/ 8 w 44"/>
                <a:gd name="T1" fmla="*/ 36 h 44"/>
                <a:gd name="T2" fmla="*/ 36 w 44"/>
                <a:gd name="T3" fmla="*/ 36 h 44"/>
                <a:gd name="T4" fmla="*/ 36 w 44"/>
                <a:gd name="T5" fmla="*/ 8 h 44"/>
                <a:gd name="T6" fmla="*/ 8 w 44"/>
                <a:gd name="T7" fmla="*/ 8 h 44"/>
                <a:gd name="T8" fmla="*/ 8 w 44"/>
                <a:gd name="T9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8" y="36"/>
                  </a:moveTo>
                  <a:cubicBezTo>
                    <a:pt x="16" y="44"/>
                    <a:pt x="28" y="44"/>
                    <a:pt x="36" y="36"/>
                  </a:cubicBezTo>
                  <a:cubicBezTo>
                    <a:pt x="44" y="28"/>
                    <a:pt x="44" y="16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5200" y="1644650"/>
              <a:ext cx="198438" cy="196850"/>
            </a:xfrm>
            <a:custGeom>
              <a:avLst/>
              <a:gdLst>
                <a:gd name="T0" fmla="*/ 75 w 88"/>
                <a:gd name="T1" fmla="*/ 36 h 88"/>
                <a:gd name="T2" fmla="*/ 88 w 88"/>
                <a:gd name="T3" fmla="*/ 38 h 88"/>
                <a:gd name="T4" fmla="*/ 88 w 88"/>
                <a:gd name="T5" fmla="*/ 49 h 88"/>
                <a:gd name="T6" fmla="*/ 75 w 88"/>
                <a:gd name="T7" fmla="*/ 51 h 88"/>
                <a:gd name="T8" fmla="*/ 71 w 88"/>
                <a:gd name="T9" fmla="*/ 60 h 88"/>
                <a:gd name="T10" fmla="*/ 79 w 88"/>
                <a:gd name="T11" fmla="*/ 71 h 88"/>
                <a:gd name="T12" fmla="*/ 71 w 88"/>
                <a:gd name="T13" fmla="*/ 79 h 88"/>
                <a:gd name="T14" fmla="*/ 61 w 88"/>
                <a:gd name="T15" fmla="*/ 71 h 88"/>
                <a:gd name="T16" fmla="*/ 57 w 88"/>
                <a:gd name="T17" fmla="*/ 73 h 88"/>
                <a:gd name="T18" fmla="*/ 52 w 88"/>
                <a:gd name="T19" fmla="*/ 75 h 88"/>
                <a:gd name="T20" fmla="*/ 52 w 88"/>
                <a:gd name="T21" fmla="*/ 75 h 88"/>
                <a:gd name="T22" fmla="*/ 50 w 88"/>
                <a:gd name="T23" fmla="*/ 88 h 88"/>
                <a:gd name="T24" fmla="*/ 39 w 88"/>
                <a:gd name="T25" fmla="*/ 88 h 88"/>
                <a:gd name="T26" fmla="*/ 37 w 88"/>
                <a:gd name="T27" fmla="*/ 75 h 88"/>
                <a:gd name="T28" fmla="*/ 28 w 88"/>
                <a:gd name="T29" fmla="*/ 71 h 88"/>
                <a:gd name="T30" fmla="*/ 17 w 88"/>
                <a:gd name="T31" fmla="*/ 79 h 88"/>
                <a:gd name="T32" fmla="*/ 9 w 88"/>
                <a:gd name="T33" fmla="*/ 71 h 88"/>
                <a:gd name="T34" fmla="*/ 17 w 88"/>
                <a:gd name="T35" fmla="*/ 60 h 88"/>
                <a:gd name="T36" fmla="*/ 15 w 88"/>
                <a:gd name="T37" fmla="*/ 56 h 88"/>
                <a:gd name="T38" fmla="*/ 13 w 88"/>
                <a:gd name="T39" fmla="*/ 51 h 88"/>
                <a:gd name="T40" fmla="*/ 13 w 88"/>
                <a:gd name="T41" fmla="*/ 51 h 88"/>
                <a:gd name="T42" fmla="*/ 0 w 88"/>
                <a:gd name="T43" fmla="*/ 50 h 88"/>
                <a:gd name="T44" fmla="*/ 0 w 88"/>
                <a:gd name="T45" fmla="*/ 38 h 88"/>
                <a:gd name="T46" fmla="*/ 13 w 88"/>
                <a:gd name="T47" fmla="*/ 37 h 88"/>
                <a:gd name="T48" fmla="*/ 17 w 88"/>
                <a:gd name="T49" fmla="*/ 28 h 88"/>
                <a:gd name="T50" fmla="*/ 9 w 88"/>
                <a:gd name="T51" fmla="*/ 17 h 88"/>
                <a:gd name="T52" fmla="*/ 17 w 88"/>
                <a:gd name="T53" fmla="*/ 9 h 88"/>
                <a:gd name="T54" fmla="*/ 28 w 88"/>
                <a:gd name="T55" fmla="*/ 17 h 88"/>
                <a:gd name="T56" fmla="*/ 32 w 88"/>
                <a:gd name="T57" fmla="*/ 15 h 88"/>
                <a:gd name="T58" fmla="*/ 36 w 88"/>
                <a:gd name="T59" fmla="*/ 13 h 88"/>
                <a:gd name="T60" fmla="*/ 38 w 88"/>
                <a:gd name="T61" fmla="*/ 0 h 88"/>
                <a:gd name="T62" fmla="*/ 50 w 88"/>
                <a:gd name="T63" fmla="*/ 0 h 88"/>
                <a:gd name="T64" fmla="*/ 51 w 88"/>
                <a:gd name="T65" fmla="*/ 13 h 88"/>
                <a:gd name="T66" fmla="*/ 60 w 88"/>
                <a:gd name="T67" fmla="*/ 17 h 88"/>
                <a:gd name="T68" fmla="*/ 71 w 88"/>
                <a:gd name="T69" fmla="*/ 9 h 88"/>
                <a:gd name="T70" fmla="*/ 79 w 88"/>
                <a:gd name="T71" fmla="*/ 17 h 88"/>
                <a:gd name="T72" fmla="*/ 71 w 88"/>
                <a:gd name="T73" fmla="*/ 27 h 88"/>
                <a:gd name="T74" fmla="*/ 73 w 88"/>
                <a:gd name="T75" fmla="*/ 31 h 88"/>
                <a:gd name="T76" fmla="*/ 75 w 88"/>
                <a:gd name="T7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5" y="36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4"/>
                    <a:pt x="73" y="57"/>
                    <a:pt x="71" y="6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9" y="72"/>
                    <a:pt x="58" y="72"/>
                    <a:pt x="57" y="73"/>
                  </a:cubicBezTo>
                  <a:cubicBezTo>
                    <a:pt x="55" y="74"/>
                    <a:pt x="54" y="74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4" y="74"/>
                    <a:pt x="31" y="73"/>
                    <a:pt x="28" y="71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6" y="58"/>
                    <a:pt x="15" y="56"/>
                  </a:cubicBezTo>
                  <a:cubicBezTo>
                    <a:pt x="14" y="55"/>
                    <a:pt x="14" y="5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3"/>
                    <a:pt x="15" y="30"/>
                    <a:pt x="17" y="2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30" y="15"/>
                    <a:pt x="32" y="15"/>
                  </a:cubicBezTo>
                  <a:cubicBezTo>
                    <a:pt x="33" y="14"/>
                    <a:pt x="35" y="14"/>
                    <a:pt x="36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4"/>
                    <a:pt x="58" y="15"/>
                    <a:pt x="60" y="1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9"/>
                    <a:pt x="73" y="30"/>
                    <a:pt x="73" y="31"/>
                  </a:cubicBezTo>
                  <a:cubicBezTo>
                    <a:pt x="74" y="33"/>
                    <a:pt x="74" y="35"/>
                    <a:pt x="75" y="36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5050" y="1711325"/>
              <a:ext cx="60325" cy="60325"/>
            </a:xfrm>
            <a:custGeom>
              <a:avLst/>
              <a:gdLst>
                <a:gd name="T0" fmla="*/ 9 w 27"/>
                <a:gd name="T1" fmla="*/ 25 h 27"/>
                <a:gd name="T2" fmla="*/ 24 w 27"/>
                <a:gd name="T3" fmla="*/ 18 h 27"/>
                <a:gd name="T4" fmla="*/ 18 w 27"/>
                <a:gd name="T5" fmla="*/ 3 h 27"/>
                <a:gd name="T6" fmla="*/ 2 w 27"/>
                <a:gd name="T7" fmla="*/ 9 h 27"/>
                <a:gd name="T8" fmla="*/ 9 w 2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9" y="25"/>
                  </a:moveTo>
                  <a:cubicBezTo>
                    <a:pt x="15" y="27"/>
                    <a:pt x="22" y="24"/>
                    <a:pt x="24" y="18"/>
                  </a:cubicBezTo>
                  <a:cubicBezTo>
                    <a:pt x="27" y="12"/>
                    <a:pt x="24" y="5"/>
                    <a:pt x="18" y="3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0" y="16"/>
                    <a:pt x="3" y="23"/>
                    <a:pt x="9" y="25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2" name="Group 291出自【趣你的PPT】(微信:qunideppt)：最优质的PPT资源库"/>
          <p:cNvGrpSpPr/>
          <p:nvPr/>
        </p:nvGrpSpPr>
        <p:grpSpPr>
          <a:xfrm>
            <a:off x="2664320" y="2622655"/>
            <a:ext cx="417513" cy="414337"/>
            <a:chOff x="1809750" y="1427163"/>
            <a:chExt cx="417513" cy="414337"/>
          </a:xfrm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9750" y="1427163"/>
              <a:ext cx="417513" cy="254000"/>
            </a:xfrm>
            <a:custGeom>
              <a:avLst/>
              <a:gdLst>
                <a:gd name="T0" fmla="*/ 93 w 186"/>
                <a:gd name="T1" fmla="*/ 35 h 113"/>
                <a:gd name="T2" fmla="*/ 165 w 186"/>
                <a:gd name="T3" fmla="*/ 108 h 113"/>
                <a:gd name="T4" fmla="*/ 182 w 186"/>
                <a:gd name="T5" fmla="*/ 108 h 113"/>
                <a:gd name="T6" fmla="*/ 182 w 186"/>
                <a:gd name="T7" fmla="*/ 91 h 113"/>
                <a:gd name="T8" fmla="*/ 93 w 186"/>
                <a:gd name="T9" fmla="*/ 0 h 113"/>
                <a:gd name="T10" fmla="*/ 5 w 186"/>
                <a:gd name="T11" fmla="*/ 91 h 113"/>
                <a:gd name="T12" fmla="*/ 5 w 186"/>
                <a:gd name="T13" fmla="*/ 108 h 113"/>
                <a:gd name="T14" fmla="*/ 22 w 186"/>
                <a:gd name="T15" fmla="*/ 108 h 113"/>
                <a:gd name="T16" fmla="*/ 93 w 186"/>
                <a:gd name="T17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1665288"/>
              <a:ext cx="306387" cy="176212"/>
            </a:xfrm>
            <a:custGeom>
              <a:avLst/>
              <a:gdLst>
                <a:gd name="T0" fmla="*/ 0 w 322"/>
                <a:gd name="T1" fmla="*/ 0 h 186"/>
                <a:gd name="T2" fmla="*/ 0 w 322"/>
                <a:gd name="T3" fmla="*/ 186 h 186"/>
                <a:gd name="T4" fmla="*/ 114 w 322"/>
                <a:gd name="T5" fmla="*/ 186 h 186"/>
                <a:gd name="T6" fmla="*/ 114 w 322"/>
                <a:gd name="T7" fmla="*/ 54 h 186"/>
                <a:gd name="T8" fmla="*/ 208 w 322"/>
                <a:gd name="T9" fmla="*/ 54 h 186"/>
                <a:gd name="T10" fmla="*/ 208 w 322"/>
                <a:gd name="T11" fmla="*/ 186 h 186"/>
                <a:gd name="T12" fmla="*/ 322 w 322"/>
                <a:gd name="T13" fmla="*/ 186 h 186"/>
                <a:gd name="T14" fmla="*/ 322 w 322"/>
                <a:gd name="T1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8" name="Group 307出自【趣你的PPT】(微信:qunideppt)：最优质的PPT资源库"/>
          <p:cNvGrpSpPr/>
          <p:nvPr/>
        </p:nvGrpSpPr>
        <p:grpSpPr>
          <a:xfrm>
            <a:off x="2719883" y="4748317"/>
            <a:ext cx="306387" cy="414338"/>
            <a:chOff x="1865313" y="3552825"/>
            <a:chExt cx="306387" cy="414338"/>
          </a:xfrm>
        </p:grpSpPr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3263" y="3660775"/>
              <a:ext cx="90487" cy="88900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3552825"/>
              <a:ext cx="306387" cy="414338"/>
            </a:xfrm>
            <a:custGeom>
              <a:avLst/>
              <a:gdLst>
                <a:gd name="T0" fmla="*/ 97 w 136"/>
                <a:gd name="T1" fmla="*/ 129 h 184"/>
                <a:gd name="T2" fmla="*/ 68 w 136"/>
                <a:gd name="T3" fmla="*/ 184 h 184"/>
                <a:gd name="T4" fmla="*/ 40 w 136"/>
                <a:gd name="T5" fmla="*/ 129 h 184"/>
                <a:gd name="T6" fmla="*/ 0 w 136"/>
                <a:gd name="T7" fmla="*/ 68 h 184"/>
                <a:gd name="T8" fmla="*/ 68 w 136"/>
                <a:gd name="T9" fmla="*/ 0 h 184"/>
                <a:gd name="T10" fmla="*/ 136 w 136"/>
                <a:gd name="T11" fmla="*/ 68 h 184"/>
                <a:gd name="T12" fmla="*/ 97 w 136"/>
                <a:gd name="T13" fmla="*/ 1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0" name="Group 309出自【趣你的PPT】(微信:qunideppt)：最优质的PPT资源库"/>
          <p:cNvGrpSpPr/>
          <p:nvPr/>
        </p:nvGrpSpPr>
        <p:grpSpPr>
          <a:xfrm>
            <a:off x="4791570" y="4748317"/>
            <a:ext cx="414338" cy="414338"/>
            <a:chOff x="3937000" y="3552825"/>
            <a:chExt cx="414338" cy="414338"/>
          </a:xfrm>
        </p:grpSpPr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37000" y="3552825"/>
              <a:ext cx="414338" cy="414338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0500" y="3606800"/>
              <a:ext cx="214313" cy="195263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3757613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2113" y="3562350"/>
              <a:ext cx="142875" cy="266700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9" name="Group 308出自【趣你的PPT】(微信:qunideppt)：最优质的PPT资源库"/>
          <p:cNvGrpSpPr/>
          <p:nvPr/>
        </p:nvGrpSpPr>
        <p:grpSpPr>
          <a:xfrm>
            <a:off x="3727945" y="4748317"/>
            <a:ext cx="415925" cy="414338"/>
            <a:chOff x="2873375" y="3552825"/>
            <a:chExt cx="415925" cy="414338"/>
          </a:xfrm>
        </p:grpSpPr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375" y="3552825"/>
              <a:ext cx="415925" cy="414338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373221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00375" y="3803650"/>
              <a:ext cx="36513" cy="36513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01975" y="3660775"/>
              <a:ext cx="77788" cy="793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36888" y="3778250"/>
              <a:ext cx="26987" cy="2540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3875" y="3606800"/>
              <a:ext cx="34925" cy="17463"/>
            </a:xfrm>
            <a:custGeom>
              <a:avLst/>
              <a:gdLst>
                <a:gd name="T0" fmla="*/ 38 w 38"/>
                <a:gd name="T1" fmla="*/ 19 h 19"/>
                <a:gd name="T2" fmla="*/ 19 w 38"/>
                <a:gd name="T3" fmla="*/ 0 h 19"/>
                <a:gd name="T4" fmla="*/ 0 w 3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3875" y="3894138"/>
              <a:ext cx="34925" cy="19050"/>
            </a:xfrm>
            <a:custGeom>
              <a:avLst/>
              <a:gdLst>
                <a:gd name="T0" fmla="*/ 0 w 38"/>
                <a:gd name="T1" fmla="*/ 0 h 19"/>
                <a:gd name="T2" fmla="*/ 19 w 38"/>
                <a:gd name="T3" fmla="*/ 19 h 19"/>
                <a:gd name="T4" fmla="*/ 38 w 3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6275" y="3741738"/>
              <a:ext cx="17463" cy="36512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7350" y="3741738"/>
              <a:ext cx="19050" cy="36512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4" name="Group 323出自【趣你的PPT】(微信:qunideppt)：最优质的PPT资源库"/>
          <p:cNvGrpSpPr/>
          <p:nvPr/>
        </p:nvGrpSpPr>
        <p:grpSpPr>
          <a:xfrm>
            <a:off x="1603870" y="5810355"/>
            <a:ext cx="414338" cy="414337"/>
            <a:chOff x="749300" y="4614863"/>
            <a:chExt cx="414338" cy="414337"/>
          </a:xfrm>
        </p:grpSpPr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9300" y="4614863"/>
              <a:ext cx="414338" cy="414337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788" y="4740275"/>
              <a:ext cx="196850" cy="198438"/>
            </a:xfrm>
            <a:custGeom>
              <a:avLst/>
              <a:gdLst>
                <a:gd name="T0" fmla="*/ 139 w 208"/>
                <a:gd name="T1" fmla="*/ 208 h 208"/>
                <a:gd name="T2" fmla="*/ 104 w 208"/>
                <a:gd name="T3" fmla="*/ 104 h 208"/>
                <a:gd name="T4" fmla="*/ 0 w 208"/>
                <a:gd name="T5" fmla="*/ 69 h 208"/>
                <a:gd name="T6" fmla="*/ 208 w 208"/>
                <a:gd name="T7" fmla="*/ 0 h 208"/>
                <a:gd name="T8" fmla="*/ 139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3" name="Group 322出自【趣你的PPT】(微信:qunideppt)：最优质的PPT资源库"/>
          <p:cNvGrpSpPr/>
          <p:nvPr/>
        </p:nvGrpSpPr>
        <p:grpSpPr>
          <a:xfrm>
            <a:off x="2665908" y="5810355"/>
            <a:ext cx="414337" cy="414337"/>
            <a:chOff x="1811338" y="4614863"/>
            <a:chExt cx="414337" cy="414337"/>
          </a:xfrm>
        </p:grpSpPr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1338" y="4614863"/>
              <a:ext cx="414337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284 w 436"/>
                <a:gd name="T15" fmla="*/ 76 h 435"/>
                <a:gd name="T16" fmla="*/ 152 w 436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284" y="76"/>
                  </a:lnTo>
                  <a:lnTo>
                    <a:pt x="152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081213" y="4686300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081213" y="4686300"/>
              <a:ext cx="0" cy="34290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955800" y="4614863"/>
              <a:ext cx="0" cy="3413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2" name="Group 321出自【趣你的PPT】(微信:qunideppt)：最优质的PPT资源库"/>
          <p:cNvGrpSpPr/>
          <p:nvPr/>
        </p:nvGrpSpPr>
        <p:grpSpPr>
          <a:xfrm>
            <a:off x="3727945" y="5810355"/>
            <a:ext cx="415925" cy="414337"/>
            <a:chOff x="2873375" y="4614863"/>
            <a:chExt cx="415925" cy="414337"/>
          </a:xfrm>
        </p:grpSpPr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470376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2913" y="4632325"/>
              <a:ext cx="196850" cy="271463"/>
            </a:xfrm>
            <a:custGeom>
              <a:avLst/>
              <a:gdLst>
                <a:gd name="T0" fmla="*/ 63 w 88"/>
                <a:gd name="T1" fmla="*/ 84 h 120"/>
                <a:gd name="T2" fmla="*/ 44 w 88"/>
                <a:gd name="T3" fmla="*/ 120 h 120"/>
                <a:gd name="T4" fmla="*/ 26 w 88"/>
                <a:gd name="T5" fmla="*/ 84 h 120"/>
                <a:gd name="T6" fmla="*/ 0 w 88"/>
                <a:gd name="T7" fmla="*/ 44 h 120"/>
                <a:gd name="T8" fmla="*/ 44 w 88"/>
                <a:gd name="T9" fmla="*/ 0 h 120"/>
                <a:gd name="T10" fmla="*/ 88 w 88"/>
                <a:gd name="T11" fmla="*/ 44 h 120"/>
                <a:gd name="T12" fmla="*/ 63 w 88"/>
                <a:gd name="T13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0">
                  <a:moveTo>
                    <a:pt x="63" y="84"/>
                  </a:moveTo>
                  <a:cubicBezTo>
                    <a:pt x="44" y="120"/>
                    <a:pt x="44" y="120"/>
                    <a:pt x="44" y="120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1" y="77"/>
                    <a:pt x="0" y="61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1"/>
                    <a:pt x="78" y="77"/>
                    <a:pt x="63" y="84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017838" y="4614863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375" y="4614863"/>
              <a:ext cx="415925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308 w 436"/>
                <a:gd name="T15" fmla="*/ 6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308" y="68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44838" y="4808538"/>
              <a:ext cx="0" cy="22066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17838" y="4614863"/>
              <a:ext cx="0" cy="3968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17838" y="4808538"/>
              <a:ext cx="0" cy="14763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3017838" y="4614863"/>
              <a:ext cx="38100" cy="2063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1" name="Group 320出自【趣你的PPT】(微信:qunideppt)：最优质的PPT资源库"/>
          <p:cNvGrpSpPr/>
          <p:nvPr/>
        </p:nvGrpSpPr>
        <p:grpSpPr>
          <a:xfrm>
            <a:off x="4791570" y="5807180"/>
            <a:ext cx="415925" cy="417512"/>
            <a:chOff x="3937000" y="4611688"/>
            <a:chExt cx="415925" cy="417512"/>
          </a:xfrm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5438" y="4611688"/>
              <a:ext cx="217487" cy="219075"/>
            </a:xfrm>
            <a:custGeom>
              <a:avLst/>
              <a:gdLst>
                <a:gd name="T0" fmla="*/ 96 w 97"/>
                <a:gd name="T1" fmla="*/ 48 h 97"/>
                <a:gd name="T2" fmla="*/ 49 w 97"/>
                <a:gd name="T3" fmla="*/ 97 h 97"/>
                <a:gd name="T4" fmla="*/ 0 w 97"/>
                <a:gd name="T5" fmla="*/ 50 h 97"/>
                <a:gd name="T6" fmla="*/ 47 w 97"/>
                <a:gd name="T7" fmla="*/ 1 h 97"/>
                <a:gd name="T8" fmla="*/ 96 w 97"/>
                <a:gd name="T9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171950" y="4722813"/>
              <a:ext cx="71438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243388" y="4651375"/>
              <a:ext cx="0" cy="71438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00" y="4614863"/>
              <a:ext cx="414338" cy="414337"/>
            </a:xfrm>
            <a:custGeom>
              <a:avLst/>
              <a:gdLst>
                <a:gd name="T0" fmla="*/ 118 w 184"/>
                <a:gd name="T1" fmla="*/ 3 h 184"/>
                <a:gd name="T2" fmla="*/ 92 w 184"/>
                <a:gd name="T3" fmla="*/ 0 h 184"/>
                <a:gd name="T4" fmla="*/ 0 w 184"/>
                <a:gd name="T5" fmla="*/ 92 h 184"/>
                <a:gd name="T6" fmla="*/ 92 w 184"/>
                <a:gd name="T7" fmla="*/ 184 h 184"/>
                <a:gd name="T8" fmla="*/ 184 w 184"/>
                <a:gd name="T9" fmla="*/ 92 h 184"/>
                <a:gd name="T10" fmla="*/ 181 w 184"/>
                <a:gd name="T11" fmla="*/ 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0500" y="4668838"/>
              <a:ext cx="142875" cy="195262"/>
            </a:xfrm>
            <a:custGeom>
              <a:avLst/>
              <a:gdLst>
                <a:gd name="T0" fmla="*/ 63 w 64"/>
                <a:gd name="T1" fmla="*/ 8 h 87"/>
                <a:gd name="T2" fmla="*/ 43 w 64"/>
                <a:gd name="T3" fmla="*/ 3 h 87"/>
                <a:gd name="T4" fmla="*/ 6 w 64"/>
                <a:gd name="T5" fmla="*/ 14 h 87"/>
                <a:gd name="T6" fmla="*/ 8 w 64"/>
                <a:gd name="T7" fmla="*/ 33 h 87"/>
                <a:gd name="T8" fmla="*/ 29 w 64"/>
                <a:gd name="T9" fmla="*/ 74 h 87"/>
                <a:gd name="T10" fmla="*/ 57 w 64"/>
                <a:gd name="T11" fmla="*/ 85 h 87"/>
                <a:gd name="T12" fmla="*/ 54 w 64"/>
                <a:gd name="T13" fmla="*/ 81 h 87"/>
                <a:gd name="T14" fmla="*/ 48 w 64"/>
                <a:gd name="T15" fmla="*/ 76 h 87"/>
                <a:gd name="T16" fmla="*/ 45 w 64"/>
                <a:gd name="T17" fmla="*/ 67 h 87"/>
                <a:gd name="T18" fmla="*/ 36 w 64"/>
                <a:gd name="T19" fmla="*/ 64 h 87"/>
                <a:gd name="T20" fmla="*/ 45 w 64"/>
                <a:gd name="T21" fmla="*/ 52 h 87"/>
                <a:gd name="T22" fmla="*/ 64 w 64"/>
                <a:gd name="T23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4819650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7363" y="4794250"/>
              <a:ext cx="47625" cy="96838"/>
            </a:xfrm>
            <a:custGeom>
              <a:avLst/>
              <a:gdLst>
                <a:gd name="T0" fmla="*/ 13 w 21"/>
                <a:gd name="T1" fmla="*/ 0 h 43"/>
                <a:gd name="T2" fmla="*/ 12 w 21"/>
                <a:gd name="T3" fmla="*/ 5 h 43"/>
                <a:gd name="T4" fmla="*/ 10 w 21"/>
                <a:gd name="T5" fmla="*/ 35 h 43"/>
                <a:gd name="T6" fmla="*/ 21 w 21"/>
                <a:gd name="T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5" name="Group 294出自【趣你的PPT】(微信:qunideppt)：最优质的PPT资源库"/>
          <p:cNvGrpSpPr/>
          <p:nvPr/>
        </p:nvGrpSpPr>
        <p:grpSpPr>
          <a:xfrm>
            <a:off x="5859958" y="2632180"/>
            <a:ext cx="419100" cy="346075"/>
            <a:chOff x="5005388" y="1436688"/>
            <a:chExt cx="419100" cy="346075"/>
          </a:xfrm>
        </p:grpSpPr>
        <p:sp>
          <p:nvSpPr>
            <p:cNvPr id="1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05388" y="1436688"/>
              <a:ext cx="419100" cy="34607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5222875" y="1709738"/>
              <a:ext cx="92075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05388" y="15097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419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78413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114925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4925" y="1582738"/>
              <a:ext cx="53975" cy="127000"/>
            </a:xfrm>
            <a:custGeom>
              <a:avLst/>
              <a:gdLst>
                <a:gd name="T0" fmla="*/ 0 w 56"/>
                <a:gd name="T1" fmla="*/ 0 h 133"/>
                <a:gd name="T2" fmla="*/ 56 w 56"/>
                <a:gd name="T3" fmla="*/ 66 h 133"/>
                <a:gd name="T4" fmla="*/ 0 w 56"/>
                <a:gd name="T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3">
                  <a:moveTo>
                    <a:pt x="0" y="0"/>
                  </a:moveTo>
                  <a:lnTo>
                    <a:pt x="56" y="66"/>
                  </a:lnTo>
                  <a:lnTo>
                    <a:pt x="0" y="133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6" name="Group 295出自【趣你的PPT】(微信:qunideppt)：最优质的PPT资源库"/>
          <p:cNvGrpSpPr/>
          <p:nvPr/>
        </p:nvGrpSpPr>
        <p:grpSpPr>
          <a:xfrm>
            <a:off x="6971208" y="2595667"/>
            <a:ext cx="346075" cy="419100"/>
            <a:chOff x="6116638" y="1400175"/>
            <a:chExt cx="346075" cy="419100"/>
          </a:xfrm>
        </p:grpSpPr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7125" y="1582738"/>
              <a:ext cx="163513" cy="236537"/>
            </a:xfrm>
            <a:custGeom>
              <a:avLst/>
              <a:gdLst>
                <a:gd name="T0" fmla="*/ 36 w 72"/>
                <a:gd name="T1" fmla="*/ 104 h 104"/>
                <a:gd name="T2" fmla="*/ 0 w 72"/>
                <a:gd name="T3" fmla="*/ 59 h 104"/>
                <a:gd name="T4" fmla="*/ 0 w 72"/>
                <a:gd name="T5" fmla="*/ 37 h 104"/>
                <a:gd name="T6" fmla="*/ 36 w 72"/>
                <a:gd name="T7" fmla="*/ 0 h 104"/>
                <a:gd name="T8" fmla="*/ 72 w 72"/>
                <a:gd name="T9" fmla="*/ 37 h 104"/>
                <a:gd name="T10" fmla="*/ 72 w 72"/>
                <a:gd name="T11" fmla="*/ 59 h 104"/>
                <a:gd name="T12" fmla="*/ 36 w 7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04">
                  <a:moveTo>
                    <a:pt x="36" y="104"/>
                  </a:moveTo>
                  <a:cubicBezTo>
                    <a:pt x="0" y="95"/>
                    <a:pt x="0" y="59"/>
                    <a:pt x="0" y="5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0"/>
                    <a:pt x="16" y="0"/>
                    <a:pt x="36" y="0"/>
                  </a:cubicBezTo>
                  <a:cubicBezTo>
                    <a:pt x="56" y="0"/>
                    <a:pt x="72" y="10"/>
                    <a:pt x="72" y="37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95"/>
                    <a:pt x="36" y="104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6175" y="1492250"/>
              <a:ext cx="127000" cy="103188"/>
            </a:xfrm>
            <a:custGeom>
              <a:avLst/>
              <a:gdLst>
                <a:gd name="T0" fmla="*/ 6 w 56"/>
                <a:gd name="T1" fmla="*/ 46 h 46"/>
                <a:gd name="T2" fmla="*/ 0 w 56"/>
                <a:gd name="T3" fmla="*/ 28 h 46"/>
                <a:gd name="T4" fmla="*/ 28 w 56"/>
                <a:gd name="T5" fmla="*/ 0 h 46"/>
                <a:gd name="T6" fmla="*/ 56 w 56"/>
                <a:gd name="T7" fmla="*/ 28 h 46"/>
                <a:gd name="T8" fmla="*/ 50 w 56"/>
                <a:gd name="T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6">
                  <a:moveTo>
                    <a:pt x="6" y="46"/>
                  </a:moveTo>
                  <a:cubicBezTo>
                    <a:pt x="3" y="41"/>
                    <a:pt x="0" y="35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  <a:cubicBezTo>
                    <a:pt x="56" y="34"/>
                    <a:pt x="54" y="40"/>
                    <a:pt x="50" y="45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1436688"/>
              <a:ext cx="90487" cy="55562"/>
            </a:xfrm>
            <a:custGeom>
              <a:avLst/>
              <a:gdLst>
                <a:gd name="T0" fmla="*/ 12 w 40"/>
                <a:gd name="T1" fmla="*/ 24 h 24"/>
                <a:gd name="T2" fmla="*/ 0 w 40"/>
                <a:gd name="T3" fmla="*/ 12 h 24"/>
                <a:gd name="T4" fmla="*/ 12 w 40"/>
                <a:gd name="T5" fmla="*/ 0 h 24"/>
                <a:gd name="T6" fmla="*/ 28 w 40"/>
                <a:gd name="T7" fmla="*/ 0 h 24"/>
                <a:gd name="T8" fmla="*/ 40 w 40"/>
                <a:gd name="T9" fmla="*/ 12 h 24"/>
                <a:gd name="T10" fmla="*/ 28 w 40"/>
                <a:gd name="T11" fmla="*/ 24 h 24"/>
                <a:gd name="T12" fmla="*/ 12 w 40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0" y="5"/>
                    <a:pt x="40" y="12"/>
                  </a:cubicBezTo>
                  <a:cubicBezTo>
                    <a:pt x="40" y="18"/>
                    <a:pt x="35" y="24"/>
                    <a:pt x="28" y="24"/>
                  </a:cubicBezTo>
                  <a:lnTo>
                    <a:pt x="12" y="24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546225"/>
              <a:ext cx="109538" cy="53975"/>
            </a:xfrm>
            <a:custGeom>
              <a:avLst/>
              <a:gdLst>
                <a:gd name="T0" fmla="*/ 48 w 48"/>
                <a:gd name="T1" fmla="*/ 0 h 24"/>
                <a:gd name="T2" fmla="*/ 40 w 48"/>
                <a:gd name="T3" fmla="*/ 8 h 24"/>
                <a:gd name="T4" fmla="*/ 8 w 48"/>
                <a:gd name="T5" fmla="*/ 8 h 24"/>
                <a:gd name="T6" fmla="*/ 0 w 48"/>
                <a:gd name="T7" fmla="*/ 16 h 24"/>
                <a:gd name="T8" fmla="*/ 0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cubicBezTo>
                    <a:pt x="48" y="4"/>
                    <a:pt x="45" y="8"/>
                    <a:pt x="4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600200"/>
              <a:ext cx="90488" cy="182563"/>
            </a:xfrm>
            <a:custGeom>
              <a:avLst/>
              <a:gdLst>
                <a:gd name="T0" fmla="*/ 0 w 95"/>
                <a:gd name="T1" fmla="*/ 0 h 189"/>
                <a:gd name="T2" fmla="*/ 76 w 95"/>
                <a:gd name="T3" fmla="*/ 38 h 189"/>
                <a:gd name="T4" fmla="*/ 95 w 95"/>
                <a:gd name="T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89">
                  <a:moveTo>
                    <a:pt x="0" y="0"/>
                  </a:moveTo>
                  <a:lnTo>
                    <a:pt x="76" y="38"/>
                  </a:lnTo>
                  <a:lnTo>
                    <a:pt x="95" y="189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0613" y="1419225"/>
              <a:ext cx="55562" cy="107950"/>
            </a:xfrm>
            <a:custGeom>
              <a:avLst/>
              <a:gdLst>
                <a:gd name="T0" fmla="*/ 0 w 24"/>
                <a:gd name="T1" fmla="*/ 0 h 48"/>
                <a:gd name="T2" fmla="*/ 8 w 24"/>
                <a:gd name="T3" fmla="*/ 8 h 48"/>
                <a:gd name="T4" fmla="*/ 8 w 24"/>
                <a:gd name="T5" fmla="*/ 40 h 48"/>
                <a:gd name="T6" fmla="*/ 16 w 24"/>
                <a:gd name="T7" fmla="*/ 48 h 48"/>
                <a:gd name="T8" fmla="*/ 24 w 2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0"/>
                  </a:moveTo>
                  <a:cubicBezTo>
                    <a:pt x="5" y="0"/>
                    <a:pt x="8" y="3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4"/>
                    <a:pt x="12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546225"/>
              <a:ext cx="109537" cy="53975"/>
            </a:xfrm>
            <a:custGeom>
              <a:avLst/>
              <a:gdLst>
                <a:gd name="T0" fmla="*/ 0 w 48"/>
                <a:gd name="T1" fmla="*/ 0 h 24"/>
                <a:gd name="T2" fmla="*/ 8 w 48"/>
                <a:gd name="T3" fmla="*/ 8 h 24"/>
                <a:gd name="T4" fmla="*/ 40 w 48"/>
                <a:gd name="T5" fmla="*/ 8 h 24"/>
                <a:gd name="T6" fmla="*/ 48 w 48"/>
                <a:gd name="T7" fmla="*/ 16 h 24"/>
                <a:gd name="T8" fmla="*/ 48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5" y="8"/>
                    <a:pt x="48" y="11"/>
                    <a:pt x="48" y="16"/>
                  </a:cubicBez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43663" y="1782763"/>
              <a:ext cx="19050" cy="17462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419225"/>
              <a:ext cx="53975" cy="107950"/>
            </a:xfrm>
            <a:custGeom>
              <a:avLst/>
              <a:gdLst>
                <a:gd name="T0" fmla="*/ 0 w 24"/>
                <a:gd name="T1" fmla="*/ 48 h 48"/>
                <a:gd name="T2" fmla="*/ 8 w 24"/>
                <a:gd name="T3" fmla="*/ 48 h 48"/>
                <a:gd name="T4" fmla="*/ 16 w 24"/>
                <a:gd name="T5" fmla="*/ 40 h 48"/>
                <a:gd name="T6" fmla="*/ 16 w 24"/>
                <a:gd name="T7" fmla="*/ 8 h 48"/>
                <a:gd name="T8" fmla="*/ 24 w 24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20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600200"/>
              <a:ext cx="109537" cy="200025"/>
            </a:xfrm>
            <a:custGeom>
              <a:avLst/>
              <a:gdLst>
                <a:gd name="T0" fmla="*/ 48 w 48"/>
                <a:gd name="T1" fmla="*/ 0 h 88"/>
                <a:gd name="T2" fmla="*/ 16 w 48"/>
                <a:gd name="T3" fmla="*/ 16 h 88"/>
                <a:gd name="T4" fmla="*/ 8 w 48"/>
                <a:gd name="T5" fmla="*/ 80 h 88"/>
                <a:gd name="T6" fmla="*/ 0 w 48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8">
                  <a:moveTo>
                    <a:pt x="48" y="0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4"/>
                    <a:pt x="5" y="88"/>
                    <a:pt x="0" y="88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6234113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07138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7" name="Group 296出自【趣你的PPT】(微信:qunideppt)：最优质的PPT资源库"/>
          <p:cNvGrpSpPr/>
          <p:nvPr/>
        </p:nvGrpSpPr>
        <p:grpSpPr>
          <a:xfrm>
            <a:off x="8007845" y="2632180"/>
            <a:ext cx="420688" cy="346075"/>
            <a:chOff x="7153275" y="1436688"/>
            <a:chExt cx="420688" cy="346075"/>
          </a:xfrm>
        </p:grpSpPr>
        <p:sp>
          <p:nvSpPr>
            <p:cNvPr id="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53275" y="1436688"/>
              <a:ext cx="420688" cy="34607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153275" y="1509713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1897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2278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2644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27888" y="1563688"/>
              <a:ext cx="53975" cy="55562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45375" y="1563688"/>
              <a:ext cx="55563" cy="55562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37425" y="1673225"/>
              <a:ext cx="53975" cy="55563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54888" y="1563688"/>
              <a:ext cx="19050" cy="55562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5350" y="1673225"/>
              <a:ext cx="19050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4425" y="1673225"/>
              <a:ext cx="17463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9101633" y="2595667"/>
            <a:ext cx="382587" cy="419100"/>
          </a:xfrm>
          <a:custGeom>
            <a:avLst/>
            <a:gdLst>
              <a:gd name="T0" fmla="*/ 8 w 168"/>
              <a:gd name="T1" fmla="*/ 40 h 184"/>
              <a:gd name="T2" fmla="*/ 84 w 168"/>
              <a:gd name="T3" fmla="*/ 184 h 184"/>
              <a:gd name="T4" fmla="*/ 84 w 168"/>
              <a:gd name="T5" fmla="*/ 184 h 184"/>
              <a:gd name="T6" fmla="*/ 160 w 168"/>
              <a:gd name="T7" fmla="*/ 40 h 184"/>
              <a:gd name="T8" fmla="*/ 84 w 168"/>
              <a:gd name="T9" fmla="*/ 0 h 184"/>
              <a:gd name="T10" fmla="*/ 8 w 168"/>
              <a:gd name="T11" fmla="*/ 4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184">
                <a:moveTo>
                  <a:pt x="8" y="40"/>
                </a:moveTo>
                <a:cubicBezTo>
                  <a:pt x="8" y="40"/>
                  <a:pt x="0" y="132"/>
                  <a:pt x="84" y="184"/>
                </a:cubicBezTo>
                <a:cubicBezTo>
                  <a:pt x="84" y="184"/>
                  <a:pt x="84" y="184"/>
                  <a:pt x="84" y="184"/>
                </a:cubicBezTo>
                <a:cubicBezTo>
                  <a:pt x="168" y="132"/>
                  <a:pt x="160" y="40"/>
                  <a:pt x="160" y="40"/>
                </a:cubicBezTo>
                <a:cubicBezTo>
                  <a:pt x="160" y="40"/>
                  <a:pt x="109" y="39"/>
                  <a:pt x="84" y="0"/>
                </a:cubicBezTo>
                <a:cubicBezTo>
                  <a:pt x="59" y="39"/>
                  <a:pt x="8" y="40"/>
                  <a:pt x="8" y="40"/>
                </a:cubicBezTo>
              </a:path>
            </a:pathLst>
          </a:cu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3" name="Group 302出自【趣你的PPT】(微信:qunideppt)：最优质的PPT资源库"/>
          <p:cNvGrpSpPr/>
          <p:nvPr/>
        </p:nvGrpSpPr>
        <p:grpSpPr>
          <a:xfrm>
            <a:off x="5913933" y="3670405"/>
            <a:ext cx="309562" cy="419100"/>
            <a:chOff x="5059363" y="2474913"/>
            <a:chExt cx="309562" cy="419100"/>
          </a:xfrm>
        </p:grpSpPr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413" y="2838450"/>
              <a:ext cx="273050" cy="55563"/>
            </a:xfrm>
            <a:custGeom>
              <a:avLst/>
              <a:gdLst>
                <a:gd name="T0" fmla="*/ 0 w 284"/>
                <a:gd name="T1" fmla="*/ 0 h 57"/>
                <a:gd name="T2" fmla="*/ 0 w 284"/>
                <a:gd name="T3" fmla="*/ 57 h 57"/>
                <a:gd name="T4" fmla="*/ 284 w 284"/>
                <a:gd name="T5" fmla="*/ 57 h 57"/>
                <a:gd name="T6" fmla="*/ 284 w 284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57">
                  <a:moveTo>
                    <a:pt x="0" y="0"/>
                  </a:moveTo>
                  <a:lnTo>
                    <a:pt x="0" y="57"/>
                  </a:lnTo>
                  <a:lnTo>
                    <a:pt x="284" y="57"/>
                  </a:lnTo>
                  <a:lnTo>
                    <a:pt x="284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2511425"/>
              <a:ext cx="36513" cy="73025"/>
            </a:xfrm>
            <a:custGeom>
              <a:avLst/>
              <a:gdLst>
                <a:gd name="T0" fmla="*/ 16 w 16"/>
                <a:gd name="T1" fmla="*/ 0 h 32"/>
                <a:gd name="T2" fmla="*/ 0 w 16"/>
                <a:gd name="T3" fmla="*/ 20 h 32"/>
                <a:gd name="T4" fmla="*/ 4 w 16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2">
                  <a:moveTo>
                    <a:pt x="16" y="0"/>
                  </a:moveTo>
                  <a:cubicBezTo>
                    <a:pt x="7" y="2"/>
                    <a:pt x="0" y="10"/>
                    <a:pt x="0" y="20"/>
                  </a:cubicBezTo>
                  <a:cubicBezTo>
                    <a:pt x="0" y="24"/>
                    <a:pt x="2" y="28"/>
                    <a:pt x="4" y="32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9363" y="2474913"/>
              <a:ext cx="309562" cy="363537"/>
            </a:xfrm>
            <a:custGeom>
              <a:avLst/>
              <a:gdLst>
                <a:gd name="T0" fmla="*/ 136 w 136"/>
                <a:gd name="T1" fmla="*/ 160 h 160"/>
                <a:gd name="T2" fmla="*/ 0 w 136"/>
                <a:gd name="T3" fmla="*/ 160 h 160"/>
                <a:gd name="T4" fmla="*/ 0 w 136"/>
                <a:gd name="T5" fmla="*/ 148 h 160"/>
                <a:gd name="T6" fmla="*/ 8 w 136"/>
                <a:gd name="T7" fmla="*/ 140 h 160"/>
                <a:gd name="T8" fmla="*/ 56 w 136"/>
                <a:gd name="T9" fmla="*/ 108 h 160"/>
                <a:gd name="T10" fmla="*/ 56 w 136"/>
                <a:gd name="T11" fmla="*/ 84 h 160"/>
                <a:gd name="T12" fmla="*/ 45 w 136"/>
                <a:gd name="T13" fmla="*/ 63 h 160"/>
                <a:gd name="T14" fmla="*/ 32 w 136"/>
                <a:gd name="T15" fmla="*/ 36 h 160"/>
                <a:gd name="T16" fmla="*/ 68 w 136"/>
                <a:gd name="T17" fmla="*/ 0 h 160"/>
                <a:gd name="T18" fmla="*/ 104 w 136"/>
                <a:gd name="T19" fmla="*/ 36 h 160"/>
                <a:gd name="T20" fmla="*/ 91 w 136"/>
                <a:gd name="T21" fmla="*/ 63 h 160"/>
                <a:gd name="T22" fmla="*/ 80 w 136"/>
                <a:gd name="T23" fmla="*/ 83 h 160"/>
                <a:gd name="T24" fmla="*/ 80 w 136"/>
                <a:gd name="T25" fmla="*/ 108 h 160"/>
                <a:gd name="T26" fmla="*/ 128 w 136"/>
                <a:gd name="T27" fmla="*/ 140 h 160"/>
                <a:gd name="T28" fmla="*/ 136 w 136"/>
                <a:gd name="T29" fmla="*/ 148 h 160"/>
                <a:gd name="T30" fmla="*/ 136 w 136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60">
                  <a:moveTo>
                    <a:pt x="136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3"/>
                    <a:pt x="4" y="140"/>
                    <a:pt x="8" y="140"/>
                  </a:cubicBezTo>
                  <a:cubicBezTo>
                    <a:pt x="26" y="140"/>
                    <a:pt x="56" y="126"/>
                    <a:pt x="56" y="108"/>
                  </a:cubicBezTo>
                  <a:cubicBezTo>
                    <a:pt x="56" y="108"/>
                    <a:pt x="56" y="88"/>
                    <a:pt x="56" y="84"/>
                  </a:cubicBezTo>
                  <a:cubicBezTo>
                    <a:pt x="56" y="76"/>
                    <a:pt x="56" y="74"/>
                    <a:pt x="45" y="63"/>
                  </a:cubicBezTo>
                  <a:cubicBezTo>
                    <a:pt x="37" y="57"/>
                    <a:pt x="32" y="47"/>
                    <a:pt x="32" y="36"/>
                  </a:cubicBezTo>
                  <a:cubicBezTo>
                    <a:pt x="32" y="16"/>
                    <a:pt x="48" y="0"/>
                    <a:pt x="68" y="0"/>
                  </a:cubicBezTo>
                  <a:cubicBezTo>
                    <a:pt x="88" y="0"/>
                    <a:pt x="104" y="16"/>
                    <a:pt x="104" y="36"/>
                  </a:cubicBezTo>
                  <a:cubicBezTo>
                    <a:pt x="104" y="47"/>
                    <a:pt x="99" y="57"/>
                    <a:pt x="91" y="63"/>
                  </a:cubicBezTo>
                  <a:cubicBezTo>
                    <a:pt x="81" y="74"/>
                    <a:pt x="80" y="76"/>
                    <a:pt x="80" y="83"/>
                  </a:cubicBezTo>
                  <a:cubicBezTo>
                    <a:pt x="80" y="86"/>
                    <a:pt x="80" y="108"/>
                    <a:pt x="80" y="108"/>
                  </a:cubicBezTo>
                  <a:cubicBezTo>
                    <a:pt x="80" y="126"/>
                    <a:pt x="110" y="140"/>
                    <a:pt x="128" y="140"/>
                  </a:cubicBezTo>
                  <a:cubicBezTo>
                    <a:pt x="133" y="140"/>
                    <a:pt x="136" y="143"/>
                    <a:pt x="136" y="148"/>
                  </a:cubicBezTo>
                  <a:lnTo>
                    <a:pt x="136" y="16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2" name="Group 301出自【趣你的PPT】(微信:qunideppt)：最优质的PPT资源库"/>
          <p:cNvGrpSpPr/>
          <p:nvPr/>
        </p:nvGrpSpPr>
        <p:grpSpPr>
          <a:xfrm>
            <a:off x="6934695" y="3670405"/>
            <a:ext cx="419100" cy="419100"/>
            <a:chOff x="6080125" y="2474913"/>
            <a:chExt cx="419100" cy="419100"/>
          </a:xfrm>
        </p:grpSpPr>
        <p:sp>
          <p:nvSpPr>
            <p:cNvPr id="14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89675" y="2684463"/>
              <a:ext cx="26988" cy="2698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0638" y="2474913"/>
              <a:ext cx="36512" cy="109537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34125" y="2528888"/>
              <a:ext cx="36513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0125" y="2528888"/>
              <a:ext cx="419100" cy="365125"/>
            </a:xfrm>
            <a:custGeom>
              <a:avLst/>
              <a:gdLst>
                <a:gd name="T0" fmla="*/ 341 w 436"/>
                <a:gd name="T1" fmla="*/ 0 h 379"/>
                <a:gd name="T2" fmla="*/ 436 w 436"/>
                <a:gd name="T3" fmla="*/ 0 h 379"/>
                <a:gd name="T4" fmla="*/ 436 w 436"/>
                <a:gd name="T5" fmla="*/ 379 h 379"/>
                <a:gd name="T6" fmla="*/ 436 w 436"/>
                <a:gd name="T7" fmla="*/ 379 h 379"/>
                <a:gd name="T8" fmla="*/ 0 w 436"/>
                <a:gd name="T9" fmla="*/ 379 h 379"/>
                <a:gd name="T10" fmla="*/ 0 w 436"/>
                <a:gd name="T11" fmla="*/ 17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379">
                  <a:moveTo>
                    <a:pt x="341" y="0"/>
                  </a:moveTo>
                  <a:lnTo>
                    <a:pt x="436" y="0"/>
                  </a:lnTo>
                  <a:lnTo>
                    <a:pt x="436" y="379"/>
                  </a:lnTo>
                  <a:lnTo>
                    <a:pt x="436" y="379"/>
                  </a:lnTo>
                  <a:lnTo>
                    <a:pt x="0" y="379"/>
                  </a:lnTo>
                  <a:lnTo>
                    <a:pt x="0" y="171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89688" y="2767013"/>
              <a:ext cx="53975" cy="5397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0125" y="2474913"/>
              <a:ext cx="217488" cy="219075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16638" y="2584450"/>
              <a:ext cx="73025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89663" y="2511425"/>
              <a:ext cx="0" cy="7302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1" name="Group 300出自【趣你的PPT】(微信:qunideppt)：最优质的PPT资源库"/>
          <p:cNvGrpSpPr/>
          <p:nvPr/>
        </p:nvGrpSpPr>
        <p:grpSpPr>
          <a:xfrm>
            <a:off x="8007845" y="3706917"/>
            <a:ext cx="420688" cy="346075"/>
            <a:chOff x="7153275" y="2511425"/>
            <a:chExt cx="420688" cy="346075"/>
          </a:xfrm>
        </p:grpSpPr>
        <p:sp>
          <p:nvSpPr>
            <p:cNvPr id="1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2701925"/>
              <a:ext cx="55563" cy="15557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863" y="2584450"/>
              <a:ext cx="55562" cy="273050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1400" y="263842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38" y="2511425"/>
              <a:ext cx="53975" cy="34607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285750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0" name="Group 299出自【趣你的PPT】(微信:qunideppt)：最优质的PPT资源库"/>
          <p:cNvGrpSpPr/>
          <p:nvPr/>
        </p:nvGrpSpPr>
        <p:grpSpPr>
          <a:xfrm>
            <a:off x="9084170" y="3670405"/>
            <a:ext cx="419100" cy="419100"/>
            <a:chOff x="8229600" y="2474913"/>
            <a:chExt cx="419100" cy="419100"/>
          </a:xfrm>
        </p:grpSpPr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2565400"/>
              <a:ext cx="327025" cy="328613"/>
            </a:xfrm>
            <a:custGeom>
              <a:avLst/>
              <a:gdLst>
                <a:gd name="T0" fmla="*/ 144 w 144"/>
                <a:gd name="T1" fmla="*/ 72 h 144"/>
                <a:gd name="T2" fmla="*/ 72 w 144"/>
                <a:gd name="T3" fmla="*/ 144 h 144"/>
                <a:gd name="T4" fmla="*/ 0 w 144"/>
                <a:gd name="T5" fmla="*/ 72 h 144"/>
                <a:gd name="T6" fmla="*/ 72 w 144"/>
                <a:gd name="T7" fmla="*/ 0 h 144"/>
                <a:gd name="T8" fmla="*/ 72 w 144"/>
                <a:gd name="T9" fmla="*/ 72 h 144"/>
                <a:gd name="T10" fmla="*/ 144 w 144"/>
                <a:gd name="T11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44">
                  <a:moveTo>
                    <a:pt x="144" y="72"/>
                  </a:moveTo>
                  <a:cubicBezTo>
                    <a:pt x="144" y="112"/>
                    <a:pt x="112" y="144"/>
                    <a:pt x="72" y="144"/>
                  </a:cubicBez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144" y="72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9625" y="2474913"/>
              <a:ext cx="219075" cy="219075"/>
            </a:xfrm>
            <a:custGeom>
              <a:avLst/>
              <a:gdLst>
                <a:gd name="T0" fmla="*/ 96 w 96"/>
                <a:gd name="T1" fmla="*/ 96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96">
                  <a:moveTo>
                    <a:pt x="96" y="96"/>
                  </a:moveTo>
                  <a:cubicBezTo>
                    <a:pt x="96" y="43"/>
                    <a:pt x="53" y="0"/>
                    <a:pt x="0" y="0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96" y="96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2" name="Group 311出自【趣你的PPT】(微信:qunideppt)：最优质的PPT资源库"/>
          <p:cNvGrpSpPr/>
          <p:nvPr/>
        </p:nvGrpSpPr>
        <p:grpSpPr>
          <a:xfrm>
            <a:off x="6934695" y="4778480"/>
            <a:ext cx="419100" cy="349250"/>
            <a:chOff x="6080125" y="3582988"/>
            <a:chExt cx="419100" cy="349250"/>
          </a:xfrm>
        </p:grpSpPr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938" y="3765550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3475" y="3656013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588" y="3859213"/>
              <a:ext cx="55562" cy="7302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07125" y="3749675"/>
              <a:ext cx="55563" cy="182563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16663" y="3803650"/>
              <a:ext cx="53975" cy="128588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26200" y="3676650"/>
              <a:ext cx="53975" cy="255588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6080125" y="393223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23013" y="3709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32550" y="3582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453188" y="3603625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53163" y="3684588"/>
              <a:ext cx="73025" cy="3810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43625" y="3768725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43625" y="3695700"/>
              <a:ext cx="73025" cy="7302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62700" y="3621088"/>
              <a:ext cx="71438" cy="9207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4" name="Group 313出自【趣你的PPT】(微信:qunideppt)：最优质的PPT资源库"/>
          <p:cNvGrpSpPr/>
          <p:nvPr/>
        </p:nvGrpSpPr>
        <p:grpSpPr>
          <a:xfrm>
            <a:off x="9084170" y="4743555"/>
            <a:ext cx="419100" cy="420687"/>
            <a:chOff x="8229600" y="3548063"/>
            <a:chExt cx="419100" cy="420687"/>
          </a:xfrm>
        </p:grpSpPr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0088" y="3548063"/>
              <a:ext cx="36512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1700" y="3548063"/>
              <a:ext cx="34925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39163" y="3732213"/>
              <a:ext cx="53975" cy="52387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3575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12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39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3603625"/>
              <a:ext cx="419100" cy="365125"/>
            </a:xfrm>
            <a:custGeom>
              <a:avLst/>
              <a:gdLst>
                <a:gd name="T0" fmla="*/ 340 w 435"/>
                <a:gd name="T1" fmla="*/ 0 h 379"/>
                <a:gd name="T2" fmla="*/ 435 w 435"/>
                <a:gd name="T3" fmla="*/ 0 h 379"/>
                <a:gd name="T4" fmla="*/ 435 w 435"/>
                <a:gd name="T5" fmla="*/ 379 h 379"/>
                <a:gd name="T6" fmla="*/ 0 w 435"/>
                <a:gd name="T7" fmla="*/ 379 h 379"/>
                <a:gd name="T8" fmla="*/ 0 w 435"/>
                <a:gd name="T9" fmla="*/ 0 h 379"/>
                <a:gd name="T10" fmla="*/ 94 w 435"/>
                <a:gd name="T11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5" h="379">
                  <a:moveTo>
                    <a:pt x="340" y="0"/>
                  </a:moveTo>
                  <a:lnTo>
                    <a:pt x="435" y="0"/>
                  </a:lnTo>
                  <a:lnTo>
                    <a:pt x="435" y="379"/>
                  </a:lnTo>
                  <a:lnTo>
                    <a:pt x="0" y="379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356600" y="3603625"/>
              <a:ext cx="16510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1" name="Group 310出自【趣你的PPT】(微信:qunideppt)：最优质的PPT资源库"/>
          <p:cNvGrpSpPr/>
          <p:nvPr/>
        </p:nvGrpSpPr>
        <p:grpSpPr>
          <a:xfrm>
            <a:off x="5859958" y="4743555"/>
            <a:ext cx="419100" cy="420687"/>
            <a:chOff x="5005388" y="3548063"/>
            <a:chExt cx="419100" cy="420687"/>
          </a:xfrm>
        </p:grpSpPr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3603625"/>
              <a:ext cx="363537" cy="365125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160 h 160"/>
                <a:gd name="T4" fmla="*/ 0 w 160"/>
                <a:gd name="T5" fmla="*/ 80 h 160"/>
                <a:gd name="T6" fmla="*/ 80 w 160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41913" y="3740150"/>
              <a:ext cx="90487" cy="92075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5222875" y="3822700"/>
              <a:ext cx="93663" cy="90488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237163" y="3784600"/>
              <a:ext cx="131762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5186363" y="3603625"/>
              <a:ext cx="0" cy="131763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2875" y="3548063"/>
              <a:ext cx="201613" cy="201612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0 h 88"/>
                <a:gd name="T4" fmla="*/ 0 w 88"/>
                <a:gd name="T5" fmla="*/ 0 h 88"/>
                <a:gd name="T6" fmla="*/ 0 w 88"/>
                <a:gd name="T7" fmla="*/ 69 h 88"/>
                <a:gd name="T8" fmla="*/ 19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cubicBezTo>
                    <a:pt x="88" y="39"/>
                    <a:pt x="4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1" y="69"/>
                    <a:pt x="19" y="77"/>
                    <a:pt x="19" y="88"/>
                  </a:cubicBezTo>
                  <a:lnTo>
                    <a:pt x="88" y="88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0" name="Group 319出自【趣你的PPT】(微信:qunideppt)：最优质的PPT资源库"/>
          <p:cNvGrpSpPr/>
          <p:nvPr/>
        </p:nvGrpSpPr>
        <p:grpSpPr>
          <a:xfrm>
            <a:off x="5859958" y="5837342"/>
            <a:ext cx="419100" cy="382588"/>
            <a:chOff x="5005388" y="4641850"/>
            <a:chExt cx="419100" cy="382588"/>
          </a:xfrm>
        </p:grpSpPr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4859338"/>
              <a:ext cx="419100" cy="165100"/>
            </a:xfrm>
            <a:custGeom>
              <a:avLst/>
              <a:gdLst>
                <a:gd name="T0" fmla="*/ 0 w 184"/>
                <a:gd name="T1" fmla="*/ 0 h 72"/>
                <a:gd name="T2" fmla="*/ 184 w 184"/>
                <a:gd name="T3" fmla="*/ 0 h 72"/>
                <a:gd name="T4" fmla="*/ 184 w 184"/>
                <a:gd name="T5" fmla="*/ 56 h 72"/>
                <a:gd name="T6" fmla="*/ 168 w 184"/>
                <a:gd name="T7" fmla="*/ 72 h 72"/>
                <a:gd name="T8" fmla="*/ 16 w 184"/>
                <a:gd name="T9" fmla="*/ 72 h 72"/>
                <a:gd name="T10" fmla="*/ 0 w 184"/>
                <a:gd name="T11" fmla="*/ 56 h 72"/>
                <a:gd name="T12" fmla="*/ 0 w 184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72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4" y="65"/>
                    <a:pt x="177" y="72"/>
                    <a:pt x="16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7" y="72"/>
                    <a:pt x="0" y="65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4714875"/>
              <a:ext cx="419100" cy="144463"/>
            </a:xfrm>
            <a:custGeom>
              <a:avLst/>
              <a:gdLst>
                <a:gd name="T0" fmla="*/ 0 w 436"/>
                <a:gd name="T1" fmla="*/ 151 h 151"/>
                <a:gd name="T2" fmla="*/ 0 w 436"/>
                <a:gd name="T3" fmla="*/ 0 h 151"/>
                <a:gd name="T4" fmla="*/ 436 w 436"/>
                <a:gd name="T5" fmla="*/ 0 h 151"/>
                <a:gd name="T6" fmla="*/ 436 w 436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151">
                  <a:moveTo>
                    <a:pt x="0" y="151"/>
                  </a:moveTo>
                  <a:lnTo>
                    <a:pt x="0" y="0"/>
                  </a:lnTo>
                  <a:lnTo>
                    <a:pt x="436" y="0"/>
                  </a:lnTo>
                  <a:lnTo>
                    <a:pt x="436" y="151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5875" y="4659313"/>
              <a:ext cx="73025" cy="55562"/>
            </a:xfrm>
            <a:custGeom>
              <a:avLst/>
              <a:gdLst>
                <a:gd name="T0" fmla="*/ 32 w 32"/>
                <a:gd name="T1" fmla="*/ 0 h 24"/>
                <a:gd name="T2" fmla="*/ 24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0 w 32"/>
                <a:gd name="T9" fmla="*/ 16 h 24"/>
                <a:gd name="T10" fmla="*/ 0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3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68900" y="4641850"/>
              <a:ext cx="90488" cy="36513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9388" y="4659313"/>
              <a:ext cx="73025" cy="55562"/>
            </a:xfrm>
            <a:custGeom>
              <a:avLst/>
              <a:gdLst>
                <a:gd name="T0" fmla="*/ 0 w 32"/>
                <a:gd name="T1" fmla="*/ 0 h 24"/>
                <a:gd name="T2" fmla="*/ 8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32 w 32"/>
                <a:gd name="T9" fmla="*/ 16 h 24"/>
                <a:gd name="T10" fmla="*/ 32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5875" y="4822825"/>
              <a:ext cx="55563" cy="9207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78438" y="4822825"/>
              <a:ext cx="53975" cy="9207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3" name="Group 312出自【趣你的PPT】(微信:qunideppt)：最优质的PPT资源库"/>
          <p:cNvGrpSpPr/>
          <p:nvPr/>
        </p:nvGrpSpPr>
        <p:grpSpPr>
          <a:xfrm>
            <a:off x="8007845" y="4743555"/>
            <a:ext cx="420688" cy="420687"/>
            <a:chOff x="7153275" y="3548063"/>
            <a:chExt cx="420688" cy="420687"/>
          </a:xfrm>
        </p:grpSpPr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3913188"/>
              <a:ext cx="55563" cy="55562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863" y="3840163"/>
              <a:ext cx="55562" cy="128587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1400" y="374967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38" y="3659188"/>
              <a:ext cx="53975" cy="309562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396875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72325" y="3548063"/>
              <a:ext cx="382588" cy="3286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0938" y="3548063"/>
              <a:ext cx="53975" cy="55562"/>
            </a:xfrm>
            <a:custGeom>
              <a:avLst/>
              <a:gdLst>
                <a:gd name="T0" fmla="*/ 0 w 57"/>
                <a:gd name="T1" fmla="*/ 0 h 57"/>
                <a:gd name="T2" fmla="*/ 57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9" name="Group 318出自【趣你的PPT】(微信:qunideppt)：最优质的PPT资源库"/>
          <p:cNvGrpSpPr/>
          <p:nvPr/>
        </p:nvGrpSpPr>
        <p:grpSpPr>
          <a:xfrm>
            <a:off x="6934695" y="5873855"/>
            <a:ext cx="419100" cy="309562"/>
            <a:chOff x="6080125" y="4678363"/>
            <a:chExt cx="419100" cy="309562"/>
          </a:xfrm>
        </p:grpSpPr>
        <p:sp>
          <p:nvSpPr>
            <p:cNvPr id="2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0125" y="4678363"/>
              <a:ext cx="419100" cy="309562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34100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70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26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97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53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89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70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26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62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97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53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89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443663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8" name="Group 317出自【趣你的PPT】(微信:qunideppt)：最优质的PPT资源库"/>
          <p:cNvGrpSpPr/>
          <p:nvPr/>
        </p:nvGrpSpPr>
        <p:grpSpPr>
          <a:xfrm>
            <a:off x="8007845" y="5818292"/>
            <a:ext cx="420688" cy="419100"/>
            <a:chOff x="7153275" y="4622800"/>
            <a:chExt cx="420688" cy="419100"/>
          </a:xfrm>
        </p:grpSpPr>
        <p:sp>
          <p:nvSpPr>
            <p:cNvPr id="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00913" y="4859338"/>
              <a:ext cx="127000" cy="128587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00913" y="4732338"/>
              <a:ext cx="127000" cy="6350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4805363"/>
              <a:ext cx="382588" cy="236537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4805363"/>
              <a:ext cx="55563" cy="53975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4" y="13"/>
                    <a:pt x="13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7763" y="4805363"/>
              <a:ext cx="55562" cy="53975"/>
            </a:xfrm>
            <a:custGeom>
              <a:avLst/>
              <a:gdLst>
                <a:gd name="T0" fmla="*/ 24 w 24"/>
                <a:gd name="T1" fmla="*/ 24 h 24"/>
                <a:gd name="T2" fmla="*/ 0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1" y="24"/>
                    <a:pt x="0" y="13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0938" y="4987925"/>
              <a:ext cx="53975" cy="53975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0" y="11"/>
                    <a:pt x="11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4987925"/>
              <a:ext cx="55563" cy="53975"/>
            </a:xfrm>
            <a:custGeom>
              <a:avLst/>
              <a:gdLst>
                <a:gd name="T0" fmla="*/ 0 w 24"/>
                <a:gd name="T1" fmla="*/ 0 h 24"/>
                <a:gd name="T2" fmla="*/ 24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cubicBezTo>
                    <a:pt x="13" y="0"/>
                    <a:pt x="24" y="11"/>
                    <a:pt x="24" y="24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53275" y="4622800"/>
              <a:ext cx="420688" cy="246063"/>
            </a:xfrm>
            <a:custGeom>
              <a:avLst/>
              <a:gdLst>
                <a:gd name="T0" fmla="*/ 19 w 436"/>
                <a:gd name="T1" fmla="*/ 189 h 256"/>
                <a:gd name="T2" fmla="*/ 0 w 436"/>
                <a:gd name="T3" fmla="*/ 73 h 256"/>
                <a:gd name="T4" fmla="*/ 393 w 436"/>
                <a:gd name="T5" fmla="*/ 0 h 256"/>
                <a:gd name="T6" fmla="*/ 436 w 436"/>
                <a:gd name="T7" fmla="*/ 249 h 256"/>
                <a:gd name="T8" fmla="*/ 417 w 43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56">
                  <a:moveTo>
                    <a:pt x="19" y="189"/>
                  </a:moveTo>
                  <a:lnTo>
                    <a:pt x="0" y="73"/>
                  </a:lnTo>
                  <a:lnTo>
                    <a:pt x="393" y="0"/>
                  </a:lnTo>
                  <a:lnTo>
                    <a:pt x="436" y="249"/>
                  </a:lnTo>
                  <a:lnTo>
                    <a:pt x="417" y="256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64388" y="4683125"/>
              <a:ext cx="49212" cy="65088"/>
            </a:xfrm>
            <a:custGeom>
              <a:avLst/>
              <a:gdLst>
                <a:gd name="T0" fmla="*/ 20 w 22"/>
                <a:gd name="T1" fmla="*/ 0 h 29"/>
                <a:gd name="T2" fmla="*/ 0 w 22"/>
                <a:gd name="T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29">
                  <a:moveTo>
                    <a:pt x="20" y="0"/>
                  </a:moveTo>
                  <a:cubicBezTo>
                    <a:pt x="22" y="14"/>
                    <a:pt x="13" y="27"/>
                    <a:pt x="0" y="29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8713" y="4632325"/>
              <a:ext cx="63500" cy="52388"/>
            </a:xfrm>
            <a:custGeom>
              <a:avLst/>
              <a:gdLst>
                <a:gd name="T0" fmla="*/ 28 w 28"/>
                <a:gd name="T1" fmla="*/ 20 h 23"/>
                <a:gd name="T2" fmla="*/ 0 w 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23">
                  <a:moveTo>
                    <a:pt x="28" y="20"/>
                  </a:moveTo>
                  <a:cubicBezTo>
                    <a:pt x="15" y="23"/>
                    <a:pt x="2" y="14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7" name="Group 316出自【趣你的PPT】(微信:qunideppt)：最优质的PPT资源库"/>
          <p:cNvGrpSpPr/>
          <p:nvPr/>
        </p:nvGrpSpPr>
        <p:grpSpPr>
          <a:xfrm>
            <a:off x="9084170" y="5891317"/>
            <a:ext cx="419100" cy="273050"/>
            <a:chOff x="8229600" y="4695825"/>
            <a:chExt cx="419100" cy="273050"/>
          </a:xfrm>
        </p:grpSpPr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4695825"/>
              <a:ext cx="419100" cy="273050"/>
            </a:xfrm>
            <a:custGeom>
              <a:avLst/>
              <a:gdLst>
                <a:gd name="T0" fmla="*/ 184 w 184"/>
                <a:gd name="T1" fmla="*/ 112 h 120"/>
                <a:gd name="T2" fmla="*/ 176 w 184"/>
                <a:gd name="T3" fmla="*/ 120 h 120"/>
                <a:gd name="T4" fmla="*/ 8 w 184"/>
                <a:gd name="T5" fmla="*/ 120 h 120"/>
                <a:gd name="T6" fmla="*/ 0 w 184"/>
                <a:gd name="T7" fmla="*/ 112 h 120"/>
                <a:gd name="T8" fmla="*/ 0 w 184"/>
                <a:gd name="T9" fmla="*/ 8 h 120"/>
                <a:gd name="T10" fmla="*/ 8 w 184"/>
                <a:gd name="T11" fmla="*/ 0 h 120"/>
                <a:gd name="T12" fmla="*/ 176 w 184"/>
                <a:gd name="T13" fmla="*/ 0 h 120"/>
                <a:gd name="T14" fmla="*/ 184 w 184"/>
                <a:gd name="T15" fmla="*/ 8 h 120"/>
                <a:gd name="T16" fmla="*/ 184 w 184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20">
                  <a:moveTo>
                    <a:pt x="184" y="112"/>
                  </a:moveTo>
                  <a:cubicBezTo>
                    <a:pt x="184" y="116"/>
                    <a:pt x="181" y="120"/>
                    <a:pt x="17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4" y="3"/>
                    <a:pt x="184" y="8"/>
                  </a:cubicBezTo>
                  <a:lnTo>
                    <a:pt x="184" y="112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29600" y="475138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29600" y="47863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83575" y="4895850"/>
              <a:ext cx="128588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2650" y="4859338"/>
              <a:ext cx="90488" cy="55562"/>
            </a:xfrm>
            <a:custGeom>
              <a:avLst/>
              <a:gdLst>
                <a:gd name="T0" fmla="*/ 28 w 40"/>
                <a:gd name="T1" fmla="*/ 0 h 24"/>
                <a:gd name="T2" fmla="*/ 20 w 40"/>
                <a:gd name="T3" fmla="*/ 3 h 24"/>
                <a:gd name="T4" fmla="*/ 12 w 40"/>
                <a:gd name="T5" fmla="*/ 0 h 24"/>
                <a:gd name="T6" fmla="*/ 0 w 40"/>
                <a:gd name="T7" fmla="*/ 12 h 24"/>
                <a:gd name="T8" fmla="*/ 12 w 40"/>
                <a:gd name="T9" fmla="*/ 24 h 24"/>
                <a:gd name="T10" fmla="*/ 20 w 40"/>
                <a:gd name="T11" fmla="*/ 21 h 24"/>
                <a:gd name="T12" fmla="*/ 28 w 40"/>
                <a:gd name="T13" fmla="*/ 24 h 24"/>
                <a:gd name="T14" fmla="*/ 40 w 40"/>
                <a:gd name="T15" fmla="*/ 12 h 24"/>
                <a:gd name="T16" fmla="*/ 28 w 4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28" y="0"/>
                  </a:moveTo>
                  <a:cubicBezTo>
                    <a:pt x="25" y="0"/>
                    <a:pt x="22" y="1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22" y="23"/>
                    <a:pt x="25" y="24"/>
                    <a:pt x="28" y="24"/>
                  </a:cubicBezTo>
                  <a:cubicBezTo>
                    <a:pt x="35" y="24"/>
                    <a:pt x="40" y="18"/>
                    <a:pt x="40" y="12"/>
                  </a:cubicBezTo>
                  <a:cubicBezTo>
                    <a:pt x="40" y="5"/>
                    <a:pt x="35" y="0"/>
                    <a:pt x="28" y="0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5" name="Group 314出自【趣你的PPT】(微信:qunideppt)：最优质的PPT资源库"/>
          <p:cNvGrpSpPr/>
          <p:nvPr/>
        </p:nvGrpSpPr>
        <p:grpSpPr>
          <a:xfrm>
            <a:off x="10257371" y="4747124"/>
            <a:ext cx="238032" cy="415795"/>
            <a:chOff x="9402801" y="3551632"/>
            <a:chExt cx="238032" cy="415795"/>
          </a:xfrm>
        </p:grpSpPr>
        <p:sp>
          <p:nvSpPr>
            <p:cNvPr id="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02801" y="3551632"/>
              <a:ext cx="238032" cy="415795"/>
            </a:xfrm>
            <a:custGeom>
              <a:avLst/>
              <a:gdLst>
                <a:gd name="T0" fmla="*/ 104 w 104"/>
                <a:gd name="T1" fmla="*/ 176 h 184"/>
                <a:gd name="T2" fmla="*/ 96 w 104"/>
                <a:gd name="T3" fmla="*/ 184 h 184"/>
                <a:gd name="T4" fmla="*/ 8 w 104"/>
                <a:gd name="T5" fmla="*/ 184 h 184"/>
                <a:gd name="T6" fmla="*/ 0 w 104"/>
                <a:gd name="T7" fmla="*/ 176 h 184"/>
                <a:gd name="T8" fmla="*/ 0 w 104"/>
                <a:gd name="T9" fmla="*/ 8 h 184"/>
                <a:gd name="T10" fmla="*/ 8 w 104"/>
                <a:gd name="T11" fmla="*/ 0 h 184"/>
                <a:gd name="T12" fmla="*/ 96 w 104"/>
                <a:gd name="T13" fmla="*/ 0 h 184"/>
                <a:gd name="T14" fmla="*/ 104 w 104"/>
                <a:gd name="T15" fmla="*/ 8 h 184"/>
                <a:gd name="T16" fmla="*/ 104 w 104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84">
                  <a:moveTo>
                    <a:pt x="104" y="176"/>
                  </a:moveTo>
                  <a:cubicBezTo>
                    <a:pt x="104" y="180"/>
                    <a:pt x="101" y="184"/>
                    <a:pt x="96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4" y="3"/>
                    <a:pt x="104" y="8"/>
                  </a:cubicBezTo>
                  <a:lnTo>
                    <a:pt x="104" y="176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3586122"/>
              <a:ext cx="19119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03176" y="3894614"/>
              <a:ext cx="38238" cy="36406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39127" y="3622528"/>
              <a:ext cx="165379" cy="234723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475453" y="3586122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6" name="Group 315出自【趣你的PPT】(微信:qunideppt)：最优质的PPT资源库"/>
          <p:cNvGrpSpPr/>
          <p:nvPr/>
        </p:nvGrpSpPr>
        <p:grpSpPr>
          <a:xfrm>
            <a:off x="10165600" y="5815352"/>
            <a:ext cx="422529" cy="417711"/>
            <a:chOff x="9311030" y="4619860"/>
            <a:chExt cx="422529" cy="417711"/>
          </a:xfrm>
        </p:grpSpPr>
        <p:sp>
          <p:nvSpPr>
            <p:cNvPr id="26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4927395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30149" y="4619860"/>
              <a:ext cx="384292" cy="190652"/>
            </a:xfrm>
            <a:custGeom>
              <a:avLst/>
              <a:gdLst>
                <a:gd name="T0" fmla="*/ 168 w 168"/>
                <a:gd name="T1" fmla="*/ 84 h 84"/>
                <a:gd name="T2" fmla="*/ 168 w 168"/>
                <a:gd name="T3" fmla="*/ 8 h 84"/>
                <a:gd name="T4" fmla="*/ 160 w 168"/>
                <a:gd name="T5" fmla="*/ 0 h 84"/>
                <a:gd name="T6" fmla="*/ 8 w 168"/>
                <a:gd name="T7" fmla="*/ 0 h 84"/>
                <a:gd name="T8" fmla="*/ 0 w 168"/>
                <a:gd name="T9" fmla="*/ 8 h 84"/>
                <a:gd name="T10" fmla="*/ 0 w 168"/>
                <a:gd name="T11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84">
                  <a:moveTo>
                    <a:pt x="168" y="84"/>
                  </a:moveTo>
                  <a:cubicBezTo>
                    <a:pt x="168" y="8"/>
                    <a:pt x="168" y="8"/>
                    <a:pt x="168" y="8"/>
                  </a:cubicBezTo>
                  <a:cubicBezTo>
                    <a:pt x="168" y="3"/>
                    <a:pt x="165" y="0"/>
                    <a:pt x="1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4873744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4746323"/>
              <a:ext cx="201705" cy="29029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lnTo>
                    <a:pt x="88" y="12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41236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47356" y="4782729"/>
              <a:ext cx="129053" cy="181072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87299" y="4820093"/>
              <a:ext cx="146260" cy="217478"/>
            </a:xfrm>
            <a:custGeom>
              <a:avLst/>
              <a:gdLst>
                <a:gd name="T0" fmla="*/ 64 w 64"/>
                <a:gd name="T1" fmla="*/ 88 h 96"/>
                <a:gd name="T2" fmla="*/ 56 w 64"/>
                <a:gd name="T3" fmla="*/ 96 h 96"/>
                <a:gd name="T4" fmla="*/ 8 w 64"/>
                <a:gd name="T5" fmla="*/ 96 h 96"/>
                <a:gd name="T6" fmla="*/ 0 w 64"/>
                <a:gd name="T7" fmla="*/ 88 h 96"/>
                <a:gd name="T8" fmla="*/ 0 w 64"/>
                <a:gd name="T9" fmla="*/ 8 h 96"/>
                <a:gd name="T10" fmla="*/ 8 w 64"/>
                <a:gd name="T11" fmla="*/ 0 h 96"/>
                <a:gd name="T12" fmla="*/ 56 w 64"/>
                <a:gd name="T13" fmla="*/ 0 h 96"/>
                <a:gd name="T14" fmla="*/ 64 w 64"/>
                <a:gd name="T15" fmla="*/ 8 h 96"/>
                <a:gd name="T16" fmla="*/ 64 w 64"/>
                <a:gd name="T17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6">
                  <a:moveTo>
                    <a:pt x="64" y="88"/>
                  </a:moveTo>
                  <a:cubicBezTo>
                    <a:pt x="64" y="92"/>
                    <a:pt x="61" y="96"/>
                    <a:pt x="56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2"/>
                    <a:pt x="0" y="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3"/>
                    <a:pt x="64" y="8"/>
                  </a:cubicBezTo>
                  <a:lnTo>
                    <a:pt x="64" y="88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65804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23625" y="4856499"/>
              <a:ext cx="72652" cy="108260"/>
            </a:xfrm>
            <a:prstGeom prst="rect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8" name="Group 297出自【趣你的PPT】(微信:qunideppt)：最优质的PPT资源库"/>
          <p:cNvGrpSpPr/>
          <p:nvPr/>
        </p:nvGrpSpPr>
        <p:grpSpPr>
          <a:xfrm>
            <a:off x="10165600" y="2604919"/>
            <a:ext cx="422530" cy="419627"/>
            <a:chOff x="9311030" y="1409427"/>
            <a:chExt cx="422530" cy="419627"/>
          </a:xfrm>
        </p:grpSpPr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1483197"/>
              <a:ext cx="422530" cy="128379"/>
            </a:xfrm>
            <a:custGeom>
              <a:avLst/>
              <a:gdLst>
                <a:gd name="T0" fmla="*/ 0 w 441"/>
                <a:gd name="T1" fmla="*/ 133 h 133"/>
                <a:gd name="T2" fmla="*/ 0 w 441"/>
                <a:gd name="T3" fmla="*/ 0 h 133"/>
                <a:gd name="T4" fmla="*/ 441 w 441"/>
                <a:gd name="T5" fmla="*/ 0 h 133"/>
                <a:gd name="T6" fmla="*/ 441 w 44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3">
                  <a:moveTo>
                    <a:pt x="0" y="133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133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7356" y="1611576"/>
              <a:ext cx="348922" cy="217478"/>
            </a:xfrm>
            <a:custGeom>
              <a:avLst/>
              <a:gdLst>
                <a:gd name="T0" fmla="*/ 365 w 365"/>
                <a:gd name="T1" fmla="*/ 0 h 227"/>
                <a:gd name="T2" fmla="*/ 365 w 365"/>
                <a:gd name="T3" fmla="*/ 227 h 227"/>
                <a:gd name="T4" fmla="*/ 0 w 365"/>
                <a:gd name="T5" fmla="*/ 227 h 227"/>
                <a:gd name="T6" fmla="*/ 0 w 365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227">
                  <a:moveTo>
                    <a:pt x="365" y="0"/>
                  </a:moveTo>
                  <a:lnTo>
                    <a:pt x="365" y="227"/>
                  </a:lnTo>
                  <a:lnTo>
                    <a:pt x="0" y="227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9494572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49061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30898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39127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9311030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9549061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9" name="Group 298出自【趣你的PPT】(微信:qunideppt)：最优质的PPT资源库"/>
          <p:cNvGrpSpPr/>
          <p:nvPr/>
        </p:nvGrpSpPr>
        <p:grpSpPr>
          <a:xfrm>
            <a:off x="10165600" y="3694225"/>
            <a:ext cx="422529" cy="381304"/>
            <a:chOff x="9311030" y="2498733"/>
            <a:chExt cx="422529" cy="381304"/>
          </a:xfrm>
        </p:grpSpPr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2643398"/>
              <a:ext cx="293477" cy="236639"/>
            </a:xfrm>
            <a:custGeom>
              <a:avLst/>
              <a:gdLst>
                <a:gd name="T0" fmla="*/ 128 w 128"/>
                <a:gd name="T1" fmla="*/ 88 h 104"/>
                <a:gd name="T2" fmla="*/ 112 w 128"/>
                <a:gd name="T3" fmla="*/ 104 h 104"/>
                <a:gd name="T4" fmla="*/ 16 w 128"/>
                <a:gd name="T5" fmla="*/ 104 h 104"/>
                <a:gd name="T6" fmla="*/ 0 w 128"/>
                <a:gd name="T7" fmla="*/ 88 h 104"/>
                <a:gd name="T8" fmla="*/ 0 w 128"/>
                <a:gd name="T9" fmla="*/ 16 h 104"/>
                <a:gd name="T10" fmla="*/ 16 w 128"/>
                <a:gd name="T11" fmla="*/ 0 h 104"/>
                <a:gd name="T12" fmla="*/ 112 w 128"/>
                <a:gd name="T13" fmla="*/ 0 h 104"/>
                <a:gd name="T14" fmla="*/ 128 w 128"/>
                <a:gd name="T15" fmla="*/ 16 h 104"/>
                <a:gd name="T16" fmla="*/ 128 w 128"/>
                <a:gd name="T17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4">
                  <a:moveTo>
                    <a:pt x="128" y="88"/>
                  </a:moveTo>
                  <a:cubicBezTo>
                    <a:pt x="128" y="97"/>
                    <a:pt x="121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lnTo>
                    <a:pt x="128" y="88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04506" y="2662560"/>
              <a:ext cx="129053" cy="198317"/>
            </a:xfrm>
            <a:custGeom>
              <a:avLst/>
              <a:gdLst>
                <a:gd name="T0" fmla="*/ 134 w 134"/>
                <a:gd name="T1" fmla="*/ 208 h 208"/>
                <a:gd name="T2" fmla="*/ 0 w 134"/>
                <a:gd name="T3" fmla="*/ 171 h 208"/>
                <a:gd name="T4" fmla="*/ 0 w 134"/>
                <a:gd name="T5" fmla="*/ 38 h 208"/>
                <a:gd name="T6" fmla="*/ 134 w 134"/>
                <a:gd name="T7" fmla="*/ 0 h 208"/>
                <a:gd name="T8" fmla="*/ 134 w 1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08">
                  <a:moveTo>
                    <a:pt x="134" y="208"/>
                  </a:moveTo>
                  <a:lnTo>
                    <a:pt x="0" y="171"/>
                  </a:lnTo>
                  <a:lnTo>
                    <a:pt x="0" y="38"/>
                  </a:lnTo>
                  <a:lnTo>
                    <a:pt x="134" y="0"/>
                  </a:lnTo>
                  <a:lnTo>
                    <a:pt x="134" y="208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30149" y="2498733"/>
              <a:ext cx="127141" cy="127421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75453" y="2535139"/>
              <a:ext cx="91771" cy="90057"/>
            </a:xfrm>
            <a:prstGeom prst="ellips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7356" y="2789022"/>
              <a:ext cx="220824" cy="36406"/>
            </a:xfrm>
            <a:custGeom>
              <a:avLst/>
              <a:gdLst>
                <a:gd name="T0" fmla="*/ 88 w 96"/>
                <a:gd name="T1" fmla="*/ 16 h 16"/>
                <a:gd name="T2" fmla="*/ 96 w 96"/>
                <a:gd name="T3" fmla="*/ 8 h 16"/>
                <a:gd name="T4" fmla="*/ 88 w 96"/>
                <a:gd name="T5" fmla="*/ 0 h 16"/>
                <a:gd name="T6" fmla="*/ 8 w 96"/>
                <a:gd name="T7" fmla="*/ 0 h 16"/>
                <a:gd name="T8" fmla="*/ 0 w 96"/>
                <a:gd name="T9" fmla="*/ 8 h 16"/>
                <a:gd name="T10" fmla="*/ 8 w 96"/>
                <a:gd name="T11" fmla="*/ 16 h 16"/>
                <a:gd name="T12" fmla="*/ 88 w 9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16"/>
                  </a:moveTo>
                  <a:cubicBezTo>
                    <a:pt x="93" y="16"/>
                    <a:pt x="96" y="12"/>
                    <a:pt x="96" y="8"/>
                  </a:cubicBezTo>
                  <a:cubicBezTo>
                    <a:pt x="96" y="3"/>
                    <a:pt x="93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lnTo>
                    <a:pt x="88" y="16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30898" y="2698965"/>
              <a:ext cx="36326" cy="0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9" name="Group 328出自【趣你的PPT】(微信:qunideppt)：最优质的PPT资源库"/>
          <p:cNvGrpSpPr/>
          <p:nvPr/>
        </p:nvGrpSpPr>
        <p:grpSpPr>
          <a:xfrm>
            <a:off x="1426443" y="620608"/>
            <a:ext cx="9339114" cy="1611452"/>
            <a:chOff x="851371" y="5009914"/>
            <a:chExt cx="10635290" cy="1835106"/>
          </a:xfrm>
        </p:grpSpPr>
        <p:sp>
          <p:nvSpPr>
            <p:cNvPr id="3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1371" y="5009914"/>
              <a:ext cx="10635290" cy="183510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zh-CN" sz="1581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1" name="出自【趣你的PPT】(微信:qunideppt)：最优质的PPT资源库"/>
            <p:cNvSpPr txBox="1"/>
            <p:nvPr/>
          </p:nvSpPr>
          <p:spPr>
            <a:xfrm>
              <a:off x="1422617" y="5216411"/>
              <a:ext cx="9492799" cy="145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772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送可编辑</a:t>
              </a:r>
              <a:r>
                <a:rPr lang="zh-CN" altLang="en-US" sz="772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</a:t>
              </a:r>
              <a:r>
                <a:rPr kumimoji="0" lang="zh-CN" altLang="en-US" sz="772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9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426443" y="504157"/>
            <a:ext cx="9339114" cy="1611452"/>
            <a:chOff x="851371" y="5009914"/>
            <a:chExt cx="10635290" cy="1835106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1371" y="5009914"/>
              <a:ext cx="10635290" cy="183510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zh-CN" sz="1581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422617" y="5216411"/>
              <a:ext cx="9492799" cy="145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772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送可编辑学术图标</a:t>
              </a:r>
            </a:p>
          </p:txBody>
        </p: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10158881" y="5734664"/>
            <a:ext cx="420995" cy="447482"/>
            <a:chOff x="8424863" y="5900738"/>
            <a:chExt cx="479425" cy="509588"/>
          </a:xfrm>
        </p:grpSpPr>
        <p:sp>
          <p:nvSpPr>
            <p:cNvPr id="7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4863" y="5951538"/>
              <a:ext cx="479425" cy="458788"/>
            </a:xfrm>
            <a:custGeom>
              <a:avLst/>
              <a:gdLst>
                <a:gd name="T0" fmla="*/ 177 w 177"/>
                <a:gd name="T1" fmla="*/ 156 h 169"/>
                <a:gd name="T2" fmla="*/ 165 w 177"/>
                <a:gd name="T3" fmla="*/ 169 h 169"/>
                <a:gd name="T4" fmla="*/ 13 w 177"/>
                <a:gd name="T5" fmla="*/ 169 h 169"/>
                <a:gd name="T6" fmla="*/ 0 w 177"/>
                <a:gd name="T7" fmla="*/ 156 h 169"/>
                <a:gd name="T8" fmla="*/ 0 w 177"/>
                <a:gd name="T9" fmla="*/ 13 h 169"/>
                <a:gd name="T10" fmla="*/ 13 w 177"/>
                <a:gd name="T11" fmla="*/ 0 h 169"/>
                <a:gd name="T12" fmla="*/ 165 w 177"/>
                <a:gd name="T13" fmla="*/ 0 h 169"/>
                <a:gd name="T14" fmla="*/ 177 w 177"/>
                <a:gd name="T15" fmla="*/ 13 h 169"/>
                <a:gd name="T16" fmla="*/ 177 w 177"/>
                <a:gd name="T17" fmla="*/ 15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69">
                  <a:moveTo>
                    <a:pt x="177" y="156"/>
                  </a:moveTo>
                  <a:cubicBezTo>
                    <a:pt x="177" y="163"/>
                    <a:pt x="172" y="169"/>
                    <a:pt x="165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6" y="169"/>
                    <a:pt x="0" y="163"/>
                    <a:pt x="0" y="15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72" y="0"/>
                    <a:pt x="177" y="6"/>
                    <a:pt x="177" y="13"/>
                  </a:cubicBezTo>
                  <a:lnTo>
                    <a:pt x="177" y="156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4863" y="5951538"/>
              <a:ext cx="479425" cy="98425"/>
            </a:xfrm>
            <a:custGeom>
              <a:avLst/>
              <a:gdLst>
                <a:gd name="T0" fmla="*/ 165 w 177"/>
                <a:gd name="T1" fmla="*/ 0 h 36"/>
                <a:gd name="T2" fmla="*/ 13 w 177"/>
                <a:gd name="T3" fmla="*/ 0 h 36"/>
                <a:gd name="T4" fmla="*/ 0 w 177"/>
                <a:gd name="T5" fmla="*/ 13 h 36"/>
                <a:gd name="T6" fmla="*/ 0 w 177"/>
                <a:gd name="T7" fmla="*/ 36 h 36"/>
                <a:gd name="T8" fmla="*/ 177 w 177"/>
                <a:gd name="T9" fmla="*/ 36 h 36"/>
                <a:gd name="T10" fmla="*/ 177 w 177"/>
                <a:gd name="T11" fmla="*/ 13 h 36"/>
                <a:gd name="T12" fmla="*/ 165 w 17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36">
                  <a:moveTo>
                    <a:pt x="16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6"/>
                    <a:pt x="172" y="0"/>
                    <a:pt x="165" y="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1701" y="5900738"/>
              <a:ext cx="53975" cy="104775"/>
            </a:xfrm>
            <a:custGeom>
              <a:avLst/>
              <a:gdLst>
                <a:gd name="T0" fmla="*/ 20 w 20"/>
                <a:gd name="T1" fmla="*/ 29 h 39"/>
                <a:gd name="T2" fmla="*/ 10 w 20"/>
                <a:gd name="T3" fmla="*/ 39 h 39"/>
                <a:gd name="T4" fmla="*/ 10 w 20"/>
                <a:gd name="T5" fmla="*/ 39 h 39"/>
                <a:gd name="T6" fmla="*/ 0 w 20"/>
                <a:gd name="T7" fmla="*/ 29 h 39"/>
                <a:gd name="T8" fmla="*/ 0 w 20"/>
                <a:gd name="T9" fmla="*/ 10 h 39"/>
                <a:gd name="T10" fmla="*/ 10 w 20"/>
                <a:gd name="T11" fmla="*/ 0 h 39"/>
                <a:gd name="T12" fmla="*/ 10 w 20"/>
                <a:gd name="T13" fmla="*/ 0 h 39"/>
                <a:gd name="T14" fmla="*/ 20 w 20"/>
                <a:gd name="T15" fmla="*/ 10 h 39"/>
                <a:gd name="T16" fmla="*/ 20 w 20"/>
                <a:gd name="T17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9">
                  <a:moveTo>
                    <a:pt x="20" y="29"/>
                  </a:moveTo>
                  <a:cubicBezTo>
                    <a:pt x="20" y="34"/>
                    <a:pt x="16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5" y="39"/>
                    <a:pt x="0" y="34"/>
                    <a:pt x="0" y="2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lnTo>
                    <a:pt x="20" y="2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51888" y="5900738"/>
              <a:ext cx="53975" cy="104775"/>
            </a:xfrm>
            <a:custGeom>
              <a:avLst/>
              <a:gdLst>
                <a:gd name="T0" fmla="*/ 20 w 20"/>
                <a:gd name="T1" fmla="*/ 29 h 39"/>
                <a:gd name="T2" fmla="*/ 10 w 20"/>
                <a:gd name="T3" fmla="*/ 39 h 39"/>
                <a:gd name="T4" fmla="*/ 10 w 20"/>
                <a:gd name="T5" fmla="*/ 39 h 39"/>
                <a:gd name="T6" fmla="*/ 0 w 20"/>
                <a:gd name="T7" fmla="*/ 29 h 39"/>
                <a:gd name="T8" fmla="*/ 0 w 20"/>
                <a:gd name="T9" fmla="*/ 10 h 39"/>
                <a:gd name="T10" fmla="*/ 10 w 20"/>
                <a:gd name="T11" fmla="*/ 0 h 39"/>
                <a:gd name="T12" fmla="*/ 10 w 20"/>
                <a:gd name="T13" fmla="*/ 0 h 39"/>
                <a:gd name="T14" fmla="*/ 20 w 20"/>
                <a:gd name="T15" fmla="*/ 10 h 39"/>
                <a:gd name="T16" fmla="*/ 20 w 20"/>
                <a:gd name="T17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9">
                  <a:moveTo>
                    <a:pt x="20" y="29"/>
                  </a:moveTo>
                  <a:cubicBezTo>
                    <a:pt x="20" y="34"/>
                    <a:pt x="16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5" y="39"/>
                    <a:pt x="0" y="34"/>
                    <a:pt x="0" y="2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lnTo>
                    <a:pt x="20" y="2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83601" y="6096001"/>
              <a:ext cx="138113" cy="246063"/>
            </a:xfrm>
            <a:custGeom>
              <a:avLst/>
              <a:gdLst>
                <a:gd name="T0" fmla="*/ 50 w 87"/>
                <a:gd name="T1" fmla="*/ 0 h 155"/>
                <a:gd name="T2" fmla="*/ 50 w 87"/>
                <a:gd name="T3" fmla="*/ 0 h 155"/>
                <a:gd name="T4" fmla="*/ 87 w 87"/>
                <a:gd name="T5" fmla="*/ 0 h 155"/>
                <a:gd name="T6" fmla="*/ 87 w 87"/>
                <a:gd name="T7" fmla="*/ 155 h 155"/>
                <a:gd name="T8" fmla="*/ 50 w 87"/>
                <a:gd name="T9" fmla="*/ 155 h 155"/>
                <a:gd name="T10" fmla="*/ 50 w 87"/>
                <a:gd name="T11" fmla="*/ 49 h 155"/>
                <a:gd name="T12" fmla="*/ 26 w 87"/>
                <a:gd name="T13" fmla="*/ 73 h 155"/>
                <a:gd name="T14" fmla="*/ 0 w 87"/>
                <a:gd name="T15" fmla="*/ 49 h 155"/>
                <a:gd name="T16" fmla="*/ 50 w 87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55">
                  <a:moveTo>
                    <a:pt x="50" y="0"/>
                  </a:moveTo>
                  <a:lnTo>
                    <a:pt x="50" y="0"/>
                  </a:lnTo>
                  <a:lnTo>
                    <a:pt x="87" y="0"/>
                  </a:lnTo>
                  <a:lnTo>
                    <a:pt x="87" y="155"/>
                  </a:lnTo>
                  <a:lnTo>
                    <a:pt x="50" y="155"/>
                  </a:lnTo>
                  <a:lnTo>
                    <a:pt x="50" y="49"/>
                  </a:lnTo>
                  <a:lnTo>
                    <a:pt x="26" y="73"/>
                  </a:lnTo>
                  <a:lnTo>
                    <a:pt x="0" y="4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67751" y="6096001"/>
              <a:ext cx="138113" cy="246063"/>
            </a:xfrm>
            <a:custGeom>
              <a:avLst/>
              <a:gdLst>
                <a:gd name="T0" fmla="*/ 50 w 87"/>
                <a:gd name="T1" fmla="*/ 0 h 155"/>
                <a:gd name="T2" fmla="*/ 50 w 87"/>
                <a:gd name="T3" fmla="*/ 0 h 155"/>
                <a:gd name="T4" fmla="*/ 87 w 87"/>
                <a:gd name="T5" fmla="*/ 0 h 155"/>
                <a:gd name="T6" fmla="*/ 87 w 87"/>
                <a:gd name="T7" fmla="*/ 155 h 155"/>
                <a:gd name="T8" fmla="*/ 50 w 87"/>
                <a:gd name="T9" fmla="*/ 155 h 155"/>
                <a:gd name="T10" fmla="*/ 50 w 87"/>
                <a:gd name="T11" fmla="*/ 49 h 155"/>
                <a:gd name="T12" fmla="*/ 26 w 87"/>
                <a:gd name="T13" fmla="*/ 73 h 155"/>
                <a:gd name="T14" fmla="*/ 0 w 87"/>
                <a:gd name="T15" fmla="*/ 49 h 155"/>
                <a:gd name="T16" fmla="*/ 50 w 87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55">
                  <a:moveTo>
                    <a:pt x="50" y="0"/>
                  </a:moveTo>
                  <a:lnTo>
                    <a:pt x="50" y="0"/>
                  </a:lnTo>
                  <a:lnTo>
                    <a:pt x="87" y="0"/>
                  </a:lnTo>
                  <a:lnTo>
                    <a:pt x="87" y="155"/>
                  </a:lnTo>
                  <a:lnTo>
                    <a:pt x="50" y="155"/>
                  </a:lnTo>
                  <a:lnTo>
                    <a:pt x="50" y="49"/>
                  </a:lnTo>
                  <a:lnTo>
                    <a:pt x="26" y="73"/>
                  </a:lnTo>
                  <a:lnTo>
                    <a:pt x="0" y="4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9423887" y="5752785"/>
            <a:ext cx="447482" cy="447482"/>
            <a:chOff x="7734301" y="5900738"/>
            <a:chExt cx="509588" cy="509588"/>
          </a:xfrm>
        </p:grpSpPr>
        <p:sp>
          <p:nvSpPr>
            <p:cNvPr id="7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34301" y="5900738"/>
              <a:ext cx="509588" cy="509588"/>
            </a:xfrm>
            <a:custGeom>
              <a:avLst/>
              <a:gdLst>
                <a:gd name="T0" fmla="*/ 177 w 188"/>
                <a:gd name="T1" fmla="*/ 72 h 188"/>
                <a:gd name="T2" fmla="*/ 147 w 188"/>
                <a:gd name="T3" fmla="*/ 72 h 188"/>
                <a:gd name="T4" fmla="*/ 168 w 188"/>
                <a:gd name="T5" fmla="*/ 51 h 188"/>
                <a:gd name="T6" fmla="*/ 168 w 188"/>
                <a:gd name="T7" fmla="*/ 36 h 188"/>
                <a:gd name="T8" fmla="*/ 152 w 188"/>
                <a:gd name="T9" fmla="*/ 20 h 188"/>
                <a:gd name="T10" fmla="*/ 137 w 188"/>
                <a:gd name="T11" fmla="*/ 20 h 188"/>
                <a:gd name="T12" fmla="*/ 116 w 188"/>
                <a:gd name="T13" fmla="*/ 41 h 188"/>
                <a:gd name="T14" fmla="*/ 116 w 188"/>
                <a:gd name="T15" fmla="*/ 11 h 188"/>
                <a:gd name="T16" fmla="*/ 105 w 188"/>
                <a:gd name="T17" fmla="*/ 0 h 188"/>
                <a:gd name="T18" fmla="*/ 83 w 188"/>
                <a:gd name="T19" fmla="*/ 0 h 188"/>
                <a:gd name="T20" fmla="*/ 72 w 188"/>
                <a:gd name="T21" fmla="*/ 11 h 188"/>
                <a:gd name="T22" fmla="*/ 72 w 188"/>
                <a:gd name="T23" fmla="*/ 41 h 188"/>
                <a:gd name="T24" fmla="*/ 51 w 188"/>
                <a:gd name="T25" fmla="*/ 20 h 188"/>
                <a:gd name="T26" fmla="*/ 36 w 188"/>
                <a:gd name="T27" fmla="*/ 20 h 188"/>
                <a:gd name="T28" fmla="*/ 20 w 188"/>
                <a:gd name="T29" fmla="*/ 36 h 188"/>
                <a:gd name="T30" fmla="*/ 20 w 188"/>
                <a:gd name="T31" fmla="*/ 51 h 188"/>
                <a:gd name="T32" fmla="*/ 41 w 188"/>
                <a:gd name="T33" fmla="*/ 72 h 188"/>
                <a:gd name="T34" fmla="*/ 11 w 188"/>
                <a:gd name="T35" fmla="*/ 72 h 188"/>
                <a:gd name="T36" fmla="*/ 0 w 188"/>
                <a:gd name="T37" fmla="*/ 83 h 188"/>
                <a:gd name="T38" fmla="*/ 0 w 188"/>
                <a:gd name="T39" fmla="*/ 105 h 188"/>
                <a:gd name="T40" fmla="*/ 11 w 188"/>
                <a:gd name="T41" fmla="*/ 116 h 188"/>
                <a:gd name="T42" fmla="*/ 41 w 188"/>
                <a:gd name="T43" fmla="*/ 116 h 188"/>
                <a:gd name="T44" fmla="*/ 20 w 188"/>
                <a:gd name="T45" fmla="*/ 137 h 188"/>
                <a:gd name="T46" fmla="*/ 20 w 188"/>
                <a:gd name="T47" fmla="*/ 152 h 188"/>
                <a:gd name="T48" fmla="*/ 36 w 188"/>
                <a:gd name="T49" fmla="*/ 168 h 188"/>
                <a:gd name="T50" fmla="*/ 51 w 188"/>
                <a:gd name="T51" fmla="*/ 168 h 188"/>
                <a:gd name="T52" fmla="*/ 72 w 188"/>
                <a:gd name="T53" fmla="*/ 147 h 188"/>
                <a:gd name="T54" fmla="*/ 72 w 188"/>
                <a:gd name="T55" fmla="*/ 177 h 188"/>
                <a:gd name="T56" fmla="*/ 83 w 188"/>
                <a:gd name="T57" fmla="*/ 188 h 188"/>
                <a:gd name="T58" fmla="*/ 105 w 188"/>
                <a:gd name="T59" fmla="*/ 188 h 188"/>
                <a:gd name="T60" fmla="*/ 116 w 188"/>
                <a:gd name="T61" fmla="*/ 177 h 188"/>
                <a:gd name="T62" fmla="*/ 116 w 188"/>
                <a:gd name="T63" fmla="*/ 147 h 188"/>
                <a:gd name="T64" fmla="*/ 137 w 188"/>
                <a:gd name="T65" fmla="*/ 168 h 188"/>
                <a:gd name="T66" fmla="*/ 152 w 188"/>
                <a:gd name="T67" fmla="*/ 168 h 188"/>
                <a:gd name="T68" fmla="*/ 168 w 188"/>
                <a:gd name="T69" fmla="*/ 152 h 188"/>
                <a:gd name="T70" fmla="*/ 168 w 188"/>
                <a:gd name="T71" fmla="*/ 137 h 188"/>
                <a:gd name="T72" fmla="*/ 147 w 188"/>
                <a:gd name="T73" fmla="*/ 116 h 188"/>
                <a:gd name="T74" fmla="*/ 177 w 188"/>
                <a:gd name="T75" fmla="*/ 116 h 188"/>
                <a:gd name="T76" fmla="*/ 188 w 188"/>
                <a:gd name="T77" fmla="*/ 105 h 188"/>
                <a:gd name="T78" fmla="*/ 188 w 188"/>
                <a:gd name="T79" fmla="*/ 83 h 188"/>
                <a:gd name="T80" fmla="*/ 177 w 188"/>
                <a:gd name="T81" fmla="*/ 72 h 188"/>
                <a:gd name="T82" fmla="*/ 94 w 188"/>
                <a:gd name="T83" fmla="*/ 121 h 188"/>
                <a:gd name="T84" fmla="*/ 67 w 188"/>
                <a:gd name="T85" fmla="*/ 94 h 188"/>
                <a:gd name="T86" fmla="*/ 94 w 188"/>
                <a:gd name="T87" fmla="*/ 67 h 188"/>
                <a:gd name="T88" fmla="*/ 121 w 188"/>
                <a:gd name="T89" fmla="*/ 94 h 188"/>
                <a:gd name="T90" fmla="*/ 94 w 188"/>
                <a:gd name="T91" fmla="*/ 12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" h="188">
                  <a:moveTo>
                    <a:pt x="177" y="72"/>
                  </a:moveTo>
                  <a:cubicBezTo>
                    <a:pt x="147" y="72"/>
                    <a:pt x="147" y="72"/>
                    <a:pt x="147" y="72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72" y="46"/>
                    <a:pt x="172" y="40"/>
                    <a:pt x="168" y="36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148" y="16"/>
                    <a:pt x="141" y="16"/>
                    <a:pt x="137" y="2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5"/>
                    <a:pt x="111" y="0"/>
                    <a:pt x="10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7" y="0"/>
                    <a:pt x="72" y="5"/>
                    <a:pt x="72" y="1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6" y="16"/>
                    <a:pt x="40" y="16"/>
                    <a:pt x="36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5" y="40"/>
                    <a:pt x="15" y="46"/>
                    <a:pt x="20" y="5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5" y="72"/>
                    <a:pt x="0" y="77"/>
                    <a:pt x="0" y="8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1"/>
                    <a:pt x="5" y="116"/>
                    <a:pt x="11" y="116"/>
                  </a:cubicBezTo>
                  <a:cubicBezTo>
                    <a:pt x="41" y="116"/>
                    <a:pt x="41" y="116"/>
                    <a:pt x="41" y="116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15" y="141"/>
                    <a:pt x="15" y="148"/>
                    <a:pt x="20" y="152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40" y="172"/>
                    <a:pt x="46" y="172"/>
                    <a:pt x="51" y="16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2" y="177"/>
                    <a:pt x="72" y="177"/>
                    <a:pt x="72" y="177"/>
                  </a:cubicBezTo>
                  <a:cubicBezTo>
                    <a:pt x="72" y="183"/>
                    <a:pt x="77" y="188"/>
                    <a:pt x="83" y="188"/>
                  </a:cubicBezTo>
                  <a:cubicBezTo>
                    <a:pt x="105" y="188"/>
                    <a:pt x="105" y="188"/>
                    <a:pt x="105" y="188"/>
                  </a:cubicBezTo>
                  <a:cubicBezTo>
                    <a:pt x="111" y="188"/>
                    <a:pt x="116" y="183"/>
                    <a:pt x="116" y="17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1" y="172"/>
                    <a:pt x="148" y="172"/>
                    <a:pt x="152" y="168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72" y="148"/>
                    <a:pt x="172" y="141"/>
                    <a:pt x="168" y="13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83" y="116"/>
                    <a:pt x="188" y="111"/>
                    <a:pt x="188" y="105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77"/>
                    <a:pt x="183" y="72"/>
                    <a:pt x="177" y="72"/>
                  </a:cubicBezTo>
                  <a:close/>
                  <a:moveTo>
                    <a:pt x="94" y="121"/>
                  </a:moveTo>
                  <a:cubicBezTo>
                    <a:pt x="79" y="121"/>
                    <a:pt x="67" y="109"/>
                    <a:pt x="67" y="94"/>
                  </a:cubicBezTo>
                  <a:cubicBezTo>
                    <a:pt x="67" y="79"/>
                    <a:pt x="79" y="67"/>
                    <a:pt x="94" y="67"/>
                  </a:cubicBezTo>
                  <a:cubicBezTo>
                    <a:pt x="109" y="67"/>
                    <a:pt x="121" y="79"/>
                    <a:pt x="121" y="94"/>
                  </a:cubicBezTo>
                  <a:cubicBezTo>
                    <a:pt x="121" y="109"/>
                    <a:pt x="109" y="121"/>
                    <a:pt x="94" y="12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83526" y="6049963"/>
              <a:ext cx="207963" cy="211138"/>
            </a:xfrm>
            <a:custGeom>
              <a:avLst/>
              <a:gdLst>
                <a:gd name="T0" fmla="*/ 39 w 77"/>
                <a:gd name="T1" fmla="*/ 0 h 78"/>
                <a:gd name="T2" fmla="*/ 0 w 77"/>
                <a:gd name="T3" fmla="*/ 39 h 78"/>
                <a:gd name="T4" fmla="*/ 39 w 77"/>
                <a:gd name="T5" fmla="*/ 78 h 78"/>
                <a:gd name="T6" fmla="*/ 77 w 77"/>
                <a:gd name="T7" fmla="*/ 39 h 78"/>
                <a:gd name="T8" fmla="*/ 39 w 77"/>
                <a:gd name="T9" fmla="*/ 0 h 78"/>
                <a:gd name="T10" fmla="*/ 39 w 77"/>
                <a:gd name="T11" fmla="*/ 66 h 78"/>
                <a:gd name="T12" fmla="*/ 12 w 77"/>
                <a:gd name="T13" fmla="*/ 39 h 78"/>
                <a:gd name="T14" fmla="*/ 39 w 77"/>
                <a:gd name="T15" fmla="*/ 12 h 78"/>
                <a:gd name="T16" fmla="*/ 66 w 77"/>
                <a:gd name="T17" fmla="*/ 39 h 78"/>
                <a:gd name="T18" fmla="*/ 39 w 77"/>
                <a:gd name="T19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39" y="0"/>
                  </a:moveTo>
                  <a:cubicBezTo>
                    <a:pt x="18" y="0"/>
                    <a:pt x="0" y="18"/>
                    <a:pt x="0" y="39"/>
                  </a:cubicBezTo>
                  <a:cubicBezTo>
                    <a:pt x="0" y="60"/>
                    <a:pt x="18" y="78"/>
                    <a:pt x="39" y="78"/>
                  </a:cubicBezTo>
                  <a:cubicBezTo>
                    <a:pt x="60" y="78"/>
                    <a:pt x="77" y="60"/>
                    <a:pt x="77" y="39"/>
                  </a:cubicBezTo>
                  <a:cubicBezTo>
                    <a:pt x="77" y="18"/>
                    <a:pt x="60" y="0"/>
                    <a:pt x="39" y="0"/>
                  </a:cubicBezTo>
                  <a:close/>
                  <a:moveTo>
                    <a:pt x="39" y="66"/>
                  </a:moveTo>
                  <a:cubicBezTo>
                    <a:pt x="24" y="66"/>
                    <a:pt x="12" y="54"/>
                    <a:pt x="12" y="39"/>
                  </a:cubicBezTo>
                  <a:cubicBezTo>
                    <a:pt x="12" y="24"/>
                    <a:pt x="24" y="12"/>
                    <a:pt x="39" y="12"/>
                  </a:cubicBezTo>
                  <a:cubicBezTo>
                    <a:pt x="54" y="12"/>
                    <a:pt x="66" y="24"/>
                    <a:pt x="66" y="39"/>
                  </a:cubicBezTo>
                  <a:cubicBezTo>
                    <a:pt x="66" y="54"/>
                    <a:pt x="54" y="66"/>
                    <a:pt x="39" y="6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8690282" y="5794606"/>
            <a:ext cx="446088" cy="362446"/>
            <a:chOff x="7058026" y="5948363"/>
            <a:chExt cx="508000" cy="412750"/>
          </a:xfrm>
        </p:grpSpPr>
        <p:sp>
          <p:nvSpPr>
            <p:cNvPr id="7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58026" y="6092826"/>
              <a:ext cx="300038" cy="219075"/>
            </a:xfrm>
            <a:custGeom>
              <a:avLst/>
              <a:gdLst>
                <a:gd name="T0" fmla="*/ 111 w 111"/>
                <a:gd name="T1" fmla="*/ 71 h 81"/>
                <a:gd name="T2" fmla="*/ 100 w 111"/>
                <a:gd name="T3" fmla="*/ 81 h 81"/>
                <a:gd name="T4" fmla="*/ 11 w 111"/>
                <a:gd name="T5" fmla="*/ 81 h 81"/>
                <a:gd name="T6" fmla="*/ 0 w 111"/>
                <a:gd name="T7" fmla="*/ 71 h 81"/>
                <a:gd name="T8" fmla="*/ 0 w 111"/>
                <a:gd name="T9" fmla="*/ 10 h 81"/>
                <a:gd name="T10" fmla="*/ 11 w 111"/>
                <a:gd name="T11" fmla="*/ 0 h 81"/>
                <a:gd name="T12" fmla="*/ 100 w 111"/>
                <a:gd name="T13" fmla="*/ 0 h 81"/>
                <a:gd name="T14" fmla="*/ 111 w 111"/>
                <a:gd name="T15" fmla="*/ 10 h 81"/>
                <a:gd name="T16" fmla="*/ 111 w 111"/>
                <a:gd name="T17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81">
                  <a:moveTo>
                    <a:pt x="111" y="71"/>
                  </a:moveTo>
                  <a:cubicBezTo>
                    <a:pt x="111" y="76"/>
                    <a:pt x="106" y="81"/>
                    <a:pt x="100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5" y="81"/>
                    <a:pt x="0" y="76"/>
                    <a:pt x="0" y="7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6" y="0"/>
                    <a:pt x="111" y="4"/>
                    <a:pt x="111" y="10"/>
                  </a:cubicBezTo>
                  <a:lnTo>
                    <a:pt x="111" y="7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6763" y="6281738"/>
              <a:ext cx="71438" cy="79375"/>
            </a:xfrm>
            <a:custGeom>
              <a:avLst/>
              <a:gdLst>
                <a:gd name="T0" fmla="*/ 45 w 45"/>
                <a:gd name="T1" fmla="*/ 0 h 50"/>
                <a:gd name="T2" fmla="*/ 0 w 45"/>
                <a:gd name="T3" fmla="*/ 0 h 50"/>
                <a:gd name="T4" fmla="*/ 24 w 45"/>
                <a:gd name="T5" fmla="*/ 50 h 50"/>
                <a:gd name="T6" fmla="*/ 45 w 4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0">
                  <a:moveTo>
                    <a:pt x="45" y="0"/>
                  </a:moveTo>
                  <a:lnTo>
                    <a:pt x="0" y="0"/>
                  </a:lnTo>
                  <a:lnTo>
                    <a:pt x="24" y="5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85013" y="6138863"/>
              <a:ext cx="249238" cy="1111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85013" y="6199188"/>
              <a:ext cx="249238" cy="79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85013" y="6254751"/>
              <a:ext cx="249238" cy="1111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31063" y="5948363"/>
              <a:ext cx="334963" cy="282575"/>
            </a:xfrm>
            <a:custGeom>
              <a:avLst/>
              <a:gdLst>
                <a:gd name="T0" fmla="*/ 124 w 124"/>
                <a:gd name="T1" fmla="*/ 93 h 104"/>
                <a:gd name="T2" fmla="*/ 113 w 124"/>
                <a:gd name="T3" fmla="*/ 104 h 104"/>
                <a:gd name="T4" fmla="*/ 11 w 124"/>
                <a:gd name="T5" fmla="*/ 104 h 104"/>
                <a:gd name="T6" fmla="*/ 0 w 124"/>
                <a:gd name="T7" fmla="*/ 93 h 104"/>
                <a:gd name="T8" fmla="*/ 0 w 124"/>
                <a:gd name="T9" fmla="*/ 10 h 104"/>
                <a:gd name="T10" fmla="*/ 11 w 124"/>
                <a:gd name="T11" fmla="*/ 0 h 104"/>
                <a:gd name="T12" fmla="*/ 113 w 124"/>
                <a:gd name="T13" fmla="*/ 0 h 104"/>
                <a:gd name="T14" fmla="*/ 124 w 124"/>
                <a:gd name="T15" fmla="*/ 10 h 104"/>
                <a:gd name="T16" fmla="*/ 124 w 124"/>
                <a:gd name="T17" fmla="*/ 9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04">
                  <a:moveTo>
                    <a:pt x="124" y="93"/>
                  </a:moveTo>
                  <a:cubicBezTo>
                    <a:pt x="124" y="99"/>
                    <a:pt x="119" y="104"/>
                    <a:pt x="113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5" y="104"/>
                    <a:pt x="0" y="99"/>
                    <a:pt x="0" y="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9" y="0"/>
                    <a:pt x="124" y="5"/>
                    <a:pt x="124" y="10"/>
                  </a:cubicBezTo>
                  <a:lnTo>
                    <a:pt x="124" y="93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34263" y="6216651"/>
              <a:ext cx="69850" cy="114300"/>
            </a:xfrm>
            <a:custGeom>
              <a:avLst/>
              <a:gdLst>
                <a:gd name="T0" fmla="*/ 44 w 44"/>
                <a:gd name="T1" fmla="*/ 0 h 72"/>
                <a:gd name="T2" fmla="*/ 0 w 44"/>
                <a:gd name="T3" fmla="*/ 0 h 72"/>
                <a:gd name="T4" fmla="*/ 24 w 44"/>
                <a:gd name="T5" fmla="*/ 72 h 72"/>
                <a:gd name="T6" fmla="*/ 44 w 44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72">
                  <a:moveTo>
                    <a:pt x="44" y="0"/>
                  </a:moveTo>
                  <a:lnTo>
                    <a:pt x="0" y="0"/>
                  </a:lnTo>
                  <a:lnTo>
                    <a:pt x="24" y="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73926" y="5997576"/>
              <a:ext cx="2492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73926" y="6054726"/>
              <a:ext cx="249238" cy="11113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73926" y="6115051"/>
              <a:ext cx="2492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73926" y="6173788"/>
              <a:ext cx="2492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51101" y="5749997"/>
            <a:ext cx="451664" cy="451664"/>
          </a:xfrm>
          <a:custGeom>
            <a:avLst/>
            <a:gdLst>
              <a:gd name="T0" fmla="*/ 63 w 190"/>
              <a:gd name="T1" fmla="*/ 184 h 190"/>
              <a:gd name="T2" fmla="*/ 6 w 190"/>
              <a:gd name="T3" fmla="*/ 126 h 190"/>
              <a:gd name="T4" fmla="*/ 6 w 190"/>
              <a:gd name="T5" fmla="*/ 103 h 190"/>
              <a:gd name="T6" fmla="*/ 103 w 190"/>
              <a:gd name="T7" fmla="*/ 6 h 190"/>
              <a:gd name="T8" fmla="*/ 126 w 190"/>
              <a:gd name="T9" fmla="*/ 6 h 190"/>
              <a:gd name="T10" fmla="*/ 184 w 190"/>
              <a:gd name="T11" fmla="*/ 63 h 190"/>
              <a:gd name="T12" fmla="*/ 184 w 190"/>
              <a:gd name="T13" fmla="*/ 87 h 190"/>
              <a:gd name="T14" fmla="*/ 87 w 190"/>
              <a:gd name="T15" fmla="*/ 184 h 190"/>
              <a:gd name="T16" fmla="*/ 63 w 190"/>
              <a:gd name="T17" fmla="*/ 184 h 190"/>
              <a:gd name="T18" fmla="*/ 118 w 190"/>
              <a:gd name="T19" fmla="*/ 15 h 190"/>
              <a:gd name="T20" fmla="*/ 112 w 190"/>
              <a:gd name="T21" fmla="*/ 15 h 190"/>
              <a:gd name="T22" fmla="*/ 15 w 190"/>
              <a:gd name="T23" fmla="*/ 112 h 190"/>
              <a:gd name="T24" fmla="*/ 15 w 190"/>
              <a:gd name="T25" fmla="*/ 118 h 190"/>
              <a:gd name="T26" fmla="*/ 72 w 190"/>
              <a:gd name="T27" fmla="*/ 175 h 190"/>
              <a:gd name="T28" fmla="*/ 78 w 190"/>
              <a:gd name="T29" fmla="*/ 175 h 190"/>
              <a:gd name="T30" fmla="*/ 175 w 190"/>
              <a:gd name="T31" fmla="*/ 78 h 190"/>
              <a:gd name="T32" fmla="*/ 175 w 190"/>
              <a:gd name="T33" fmla="*/ 72 h 190"/>
              <a:gd name="T34" fmla="*/ 118 w 190"/>
              <a:gd name="T35" fmla="*/ 15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0" h="190">
                <a:moveTo>
                  <a:pt x="63" y="184"/>
                </a:moveTo>
                <a:cubicBezTo>
                  <a:pt x="6" y="126"/>
                  <a:pt x="6" y="126"/>
                  <a:pt x="6" y="126"/>
                </a:cubicBezTo>
                <a:cubicBezTo>
                  <a:pt x="0" y="120"/>
                  <a:pt x="0" y="110"/>
                  <a:pt x="6" y="103"/>
                </a:cubicBezTo>
                <a:cubicBezTo>
                  <a:pt x="103" y="6"/>
                  <a:pt x="103" y="6"/>
                  <a:pt x="103" y="6"/>
                </a:cubicBezTo>
                <a:cubicBezTo>
                  <a:pt x="110" y="0"/>
                  <a:pt x="120" y="0"/>
                  <a:pt x="126" y="6"/>
                </a:cubicBezTo>
                <a:cubicBezTo>
                  <a:pt x="184" y="63"/>
                  <a:pt x="184" y="63"/>
                  <a:pt x="184" y="63"/>
                </a:cubicBezTo>
                <a:cubicBezTo>
                  <a:pt x="190" y="70"/>
                  <a:pt x="190" y="80"/>
                  <a:pt x="184" y="87"/>
                </a:cubicBezTo>
                <a:cubicBezTo>
                  <a:pt x="87" y="184"/>
                  <a:pt x="87" y="184"/>
                  <a:pt x="87" y="184"/>
                </a:cubicBezTo>
                <a:cubicBezTo>
                  <a:pt x="80" y="190"/>
                  <a:pt x="70" y="190"/>
                  <a:pt x="63" y="184"/>
                </a:cubicBezTo>
                <a:close/>
                <a:moveTo>
                  <a:pt x="118" y="15"/>
                </a:moveTo>
                <a:cubicBezTo>
                  <a:pt x="116" y="13"/>
                  <a:pt x="113" y="13"/>
                  <a:pt x="112" y="15"/>
                </a:cubicBezTo>
                <a:cubicBezTo>
                  <a:pt x="15" y="112"/>
                  <a:pt x="15" y="112"/>
                  <a:pt x="15" y="112"/>
                </a:cubicBezTo>
                <a:cubicBezTo>
                  <a:pt x="13" y="114"/>
                  <a:pt x="13" y="116"/>
                  <a:pt x="15" y="118"/>
                </a:cubicBezTo>
                <a:cubicBezTo>
                  <a:pt x="72" y="175"/>
                  <a:pt x="72" y="175"/>
                  <a:pt x="72" y="175"/>
                </a:cubicBezTo>
                <a:cubicBezTo>
                  <a:pt x="74" y="177"/>
                  <a:pt x="76" y="177"/>
                  <a:pt x="78" y="175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7" y="76"/>
                  <a:pt x="177" y="74"/>
                  <a:pt x="175" y="72"/>
                </a:cubicBezTo>
                <a:lnTo>
                  <a:pt x="118" y="15"/>
                </a:lnTo>
                <a:close/>
              </a:path>
            </a:pathLst>
          </a:custGeom>
          <a:solidFill>
            <a:srgbClr val="5F3E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0296" tIns="40148" rIns="80296" bIns="40148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581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7238406" y="5762544"/>
            <a:ext cx="425178" cy="427965"/>
            <a:chOff x="6389688" y="5911851"/>
            <a:chExt cx="484188" cy="487362"/>
          </a:xfrm>
        </p:grpSpPr>
        <p:sp>
          <p:nvSpPr>
            <p:cNvPr id="7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97663" y="5911851"/>
              <a:ext cx="173038" cy="173038"/>
            </a:xfrm>
            <a:custGeom>
              <a:avLst/>
              <a:gdLst>
                <a:gd name="T0" fmla="*/ 47 w 64"/>
                <a:gd name="T1" fmla="*/ 60 h 64"/>
                <a:gd name="T2" fmla="*/ 33 w 64"/>
                <a:gd name="T3" fmla="*/ 60 h 64"/>
                <a:gd name="T4" fmla="*/ 4 w 64"/>
                <a:gd name="T5" fmla="*/ 31 h 64"/>
                <a:gd name="T6" fmla="*/ 4 w 64"/>
                <a:gd name="T7" fmla="*/ 16 h 64"/>
                <a:gd name="T8" fmla="*/ 17 w 64"/>
                <a:gd name="T9" fmla="*/ 4 h 64"/>
                <a:gd name="T10" fmla="*/ 31 w 64"/>
                <a:gd name="T11" fmla="*/ 4 h 64"/>
                <a:gd name="T12" fmla="*/ 60 w 64"/>
                <a:gd name="T13" fmla="*/ 33 h 64"/>
                <a:gd name="T14" fmla="*/ 60 w 64"/>
                <a:gd name="T15" fmla="*/ 47 h 64"/>
                <a:gd name="T16" fmla="*/ 47 w 64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47" y="60"/>
                  </a:moveTo>
                  <a:cubicBezTo>
                    <a:pt x="43" y="64"/>
                    <a:pt x="37" y="64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27"/>
                    <a:pt x="0" y="20"/>
                    <a:pt x="4" y="1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0"/>
                    <a:pt x="27" y="0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4" y="37"/>
                    <a:pt x="64" y="43"/>
                    <a:pt x="60" y="47"/>
                  </a:cubicBezTo>
                  <a:lnTo>
                    <a:pt x="47" y="6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9688" y="5916613"/>
              <a:ext cx="484188" cy="482600"/>
            </a:xfrm>
            <a:custGeom>
              <a:avLst/>
              <a:gdLst>
                <a:gd name="T0" fmla="*/ 117 w 305"/>
                <a:gd name="T1" fmla="*/ 304 h 304"/>
                <a:gd name="T2" fmla="*/ 0 w 305"/>
                <a:gd name="T3" fmla="*/ 186 h 304"/>
                <a:gd name="T4" fmla="*/ 187 w 305"/>
                <a:gd name="T5" fmla="*/ 0 h 304"/>
                <a:gd name="T6" fmla="*/ 305 w 305"/>
                <a:gd name="T7" fmla="*/ 118 h 304"/>
                <a:gd name="T8" fmla="*/ 117 w 305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04">
                  <a:moveTo>
                    <a:pt x="117" y="304"/>
                  </a:moveTo>
                  <a:lnTo>
                    <a:pt x="0" y="186"/>
                  </a:lnTo>
                  <a:lnTo>
                    <a:pt x="187" y="0"/>
                  </a:lnTo>
                  <a:lnTo>
                    <a:pt x="305" y="118"/>
                  </a:lnTo>
                  <a:lnTo>
                    <a:pt x="117" y="304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83351" y="6046788"/>
              <a:ext cx="298450" cy="173038"/>
            </a:xfrm>
            <a:custGeom>
              <a:avLst/>
              <a:gdLst>
                <a:gd name="T0" fmla="*/ 144 w 188"/>
                <a:gd name="T1" fmla="*/ 0 h 109"/>
                <a:gd name="T2" fmla="*/ 188 w 188"/>
                <a:gd name="T3" fmla="*/ 44 h 109"/>
                <a:gd name="T4" fmla="*/ 104 w 188"/>
                <a:gd name="T5" fmla="*/ 68 h 109"/>
                <a:gd name="T6" fmla="*/ 138 w 188"/>
                <a:gd name="T7" fmla="*/ 102 h 109"/>
                <a:gd name="T8" fmla="*/ 0 w 188"/>
                <a:gd name="T9" fmla="*/ 109 h 109"/>
                <a:gd name="T10" fmla="*/ 65 w 188"/>
                <a:gd name="T11" fmla="*/ 82 h 109"/>
                <a:gd name="T12" fmla="*/ 31 w 188"/>
                <a:gd name="T13" fmla="*/ 49 h 109"/>
                <a:gd name="T14" fmla="*/ 144 w 188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09">
                  <a:moveTo>
                    <a:pt x="144" y="0"/>
                  </a:moveTo>
                  <a:lnTo>
                    <a:pt x="188" y="44"/>
                  </a:lnTo>
                  <a:lnTo>
                    <a:pt x="104" y="68"/>
                  </a:lnTo>
                  <a:lnTo>
                    <a:pt x="138" y="102"/>
                  </a:lnTo>
                  <a:lnTo>
                    <a:pt x="0" y="109"/>
                  </a:lnTo>
                  <a:lnTo>
                    <a:pt x="65" y="82"/>
                  </a:lnTo>
                  <a:lnTo>
                    <a:pt x="31" y="4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6500618" y="5749997"/>
            <a:ext cx="450270" cy="451664"/>
            <a:chOff x="5702301" y="5897563"/>
            <a:chExt cx="512763" cy="514350"/>
          </a:xfrm>
        </p:grpSpPr>
        <p:sp>
          <p:nvSpPr>
            <p:cNvPr id="7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2026" y="5897563"/>
              <a:ext cx="173038" cy="173038"/>
            </a:xfrm>
            <a:custGeom>
              <a:avLst/>
              <a:gdLst>
                <a:gd name="T0" fmla="*/ 38 w 64"/>
                <a:gd name="T1" fmla="*/ 64 h 64"/>
                <a:gd name="T2" fmla="*/ 31 w 64"/>
                <a:gd name="T3" fmla="*/ 57 h 64"/>
                <a:gd name="T4" fmla="*/ 51 w 64"/>
                <a:gd name="T5" fmla="*/ 37 h 64"/>
                <a:gd name="T6" fmla="*/ 51 w 64"/>
                <a:gd name="T7" fmla="*/ 31 h 64"/>
                <a:gd name="T8" fmla="*/ 33 w 64"/>
                <a:gd name="T9" fmla="*/ 13 h 64"/>
                <a:gd name="T10" fmla="*/ 27 w 64"/>
                <a:gd name="T11" fmla="*/ 13 h 64"/>
                <a:gd name="T12" fmla="*/ 7 w 64"/>
                <a:gd name="T13" fmla="*/ 33 h 64"/>
                <a:gd name="T14" fmla="*/ 0 w 64"/>
                <a:gd name="T15" fmla="*/ 25 h 64"/>
                <a:gd name="T16" fmla="*/ 20 w 64"/>
                <a:gd name="T17" fmla="*/ 6 h 64"/>
                <a:gd name="T18" fmla="*/ 40 w 64"/>
                <a:gd name="T19" fmla="*/ 5 h 64"/>
                <a:gd name="T20" fmla="*/ 59 w 64"/>
                <a:gd name="T21" fmla="*/ 23 h 64"/>
                <a:gd name="T22" fmla="*/ 58 w 64"/>
                <a:gd name="T23" fmla="*/ 44 h 64"/>
                <a:gd name="T24" fmla="*/ 38 w 64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4">
                  <a:moveTo>
                    <a:pt x="38" y="64"/>
                  </a:moveTo>
                  <a:cubicBezTo>
                    <a:pt x="31" y="57"/>
                    <a:pt x="31" y="57"/>
                    <a:pt x="31" y="5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5"/>
                    <a:pt x="53" y="32"/>
                    <a:pt x="51" y="31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1"/>
                    <a:pt x="29" y="11"/>
                    <a:pt x="27" y="1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5" y="0"/>
                    <a:pt x="35" y="0"/>
                    <a:pt x="40" y="5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4" y="29"/>
                    <a:pt x="64" y="38"/>
                    <a:pt x="58" y="44"/>
                  </a:cubicBezTo>
                  <a:lnTo>
                    <a:pt x="38" y="6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1238" y="5967413"/>
              <a:ext cx="50800" cy="55563"/>
            </a:xfrm>
            <a:custGeom>
              <a:avLst/>
              <a:gdLst>
                <a:gd name="T0" fmla="*/ 5 w 19"/>
                <a:gd name="T1" fmla="*/ 19 h 20"/>
                <a:gd name="T2" fmla="*/ 1 w 19"/>
                <a:gd name="T3" fmla="*/ 19 h 20"/>
                <a:gd name="T4" fmla="*/ 1 w 19"/>
                <a:gd name="T5" fmla="*/ 19 h 20"/>
                <a:gd name="T6" fmla="*/ 1 w 19"/>
                <a:gd name="T7" fmla="*/ 14 h 20"/>
                <a:gd name="T8" fmla="*/ 14 w 19"/>
                <a:gd name="T9" fmla="*/ 2 h 20"/>
                <a:gd name="T10" fmla="*/ 18 w 19"/>
                <a:gd name="T11" fmla="*/ 2 h 20"/>
                <a:gd name="T12" fmla="*/ 18 w 19"/>
                <a:gd name="T13" fmla="*/ 2 h 20"/>
                <a:gd name="T14" fmla="*/ 18 w 19"/>
                <a:gd name="T15" fmla="*/ 6 h 20"/>
                <a:gd name="T16" fmla="*/ 5 w 19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0">
                  <a:moveTo>
                    <a:pt x="5" y="19"/>
                  </a:move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7" y="0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3"/>
                    <a:pt x="19" y="5"/>
                    <a:pt x="18" y="6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2301" y="5951538"/>
              <a:ext cx="458788" cy="460375"/>
            </a:xfrm>
            <a:custGeom>
              <a:avLst/>
              <a:gdLst>
                <a:gd name="T0" fmla="*/ 4 w 170"/>
                <a:gd name="T1" fmla="*/ 127 h 170"/>
                <a:gd name="T2" fmla="*/ 4 w 170"/>
                <a:gd name="T3" fmla="*/ 143 h 170"/>
                <a:gd name="T4" fmla="*/ 27 w 170"/>
                <a:gd name="T5" fmla="*/ 165 h 170"/>
                <a:gd name="T6" fmla="*/ 43 w 170"/>
                <a:gd name="T7" fmla="*/ 165 h 170"/>
                <a:gd name="T8" fmla="*/ 170 w 170"/>
                <a:gd name="T9" fmla="*/ 39 h 170"/>
                <a:gd name="T10" fmla="*/ 131 w 170"/>
                <a:gd name="T11" fmla="*/ 0 h 170"/>
                <a:gd name="T12" fmla="*/ 4 w 170"/>
                <a:gd name="T13" fmla="*/ 1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70">
                  <a:moveTo>
                    <a:pt x="4" y="127"/>
                  </a:moveTo>
                  <a:cubicBezTo>
                    <a:pt x="0" y="131"/>
                    <a:pt x="0" y="138"/>
                    <a:pt x="4" y="143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31" y="170"/>
                    <a:pt x="39" y="170"/>
                    <a:pt x="43" y="165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4" y="12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7238" y="6249988"/>
              <a:ext cx="26988" cy="26988"/>
            </a:xfrm>
            <a:custGeom>
              <a:avLst/>
              <a:gdLst>
                <a:gd name="T0" fmla="*/ 8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2313" y="6284913"/>
              <a:ext cx="26988" cy="25400"/>
            </a:xfrm>
            <a:custGeom>
              <a:avLst/>
              <a:gdLst>
                <a:gd name="T0" fmla="*/ 8 w 10"/>
                <a:gd name="T1" fmla="*/ 8 h 9"/>
                <a:gd name="T2" fmla="*/ 2 w 10"/>
                <a:gd name="T3" fmla="*/ 8 h 9"/>
                <a:gd name="T4" fmla="*/ 2 w 10"/>
                <a:gd name="T5" fmla="*/ 1 h 9"/>
                <a:gd name="T6" fmla="*/ 8 w 10"/>
                <a:gd name="T7" fmla="*/ 1 h 9"/>
                <a:gd name="T8" fmla="*/ 8 w 10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8" y="8"/>
                  </a:moveTo>
                  <a:cubicBezTo>
                    <a:pt x="7" y="9"/>
                    <a:pt x="4" y="9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8976" y="6319838"/>
              <a:ext cx="23813" cy="25400"/>
            </a:xfrm>
            <a:custGeom>
              <a:avLst/>
              <a:gdLst>
                <a:gd name="T0" fmla="*/ 7 w 9"/>
                <a:gd name="T1" fmla="*/ 8 h 9"/>
                <a:gd name="T2" fmla="*/ 1 w 9"/>
                <a:gd name="T3" fmla="*/ 8 h 9"/>
                <a:gd name="T4" fmla="*/ 1 w 9"/>
                <a:gd name="T5" fmla="*/ 1 h 9"/>
                <a:gd name="T6" fmla="*/ 7 w 9"/>
                <a:gd name="T7" fmla="*/ 1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6" y="9"/>
                    <a:pt x="3" y="9"/>
                    <a:pt x="1" y="8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9" y="3"/>
                    <a:pt x="9" y="6"/>
                    <a:pt x="7" y="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3901" y="6011863"/>
              <a:ext cx="298450" cy="298450"/>
            </a:xfrm>
            <a:custGeom>
              <a:avLst/>
              <a:gdLst>
                <a:gd name="T0" fmla="*/ 63 w 110"/>
                <a:gd name="T1" fmla="*/ 105 h 110"/>
                <a:gd name="T2" fmla="*/ 47 w 110"/>
                <a:gd name="T3" fmla="*/ 105 h 110"/>
                <a:gd name="T4" fmla="*/ 4 w 110"/>
                <a:gd name="T5" fmla="*/ 63 h 110"/>
                <a:gd name="T6" fmla="*/ 4 w 110"/>
                <a:gd name="T7" fmla="*/ 47 h 110"/>
                <a:gd name="T8" fmla="*/ 47 w 110"/>
                <a:gd name="T9" fmla="*/ 5 h 110"/>
                <a:gd name="T10" fmla="*/ 63 w 110"/>
                <a:gd name="T11" fmla="*/ 5 h 110"/>
                <a:gd name="T12" fmla="*/ 105 w 110"/>
                <a:gd name="T13" fmla="*/ 47 h 110"/>
                <a:gd name="T14" fmla="*/ 105 w 110"/>
                <a:gd name="T15" fmla="*/ 63 h 110"/>
                <a:gd name="T16" fmla="*/ 63 w 110"/>
                <a:gd name="T17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0">
                  <a:moveTo>
                    <a:pt x="63" y="105"/>
                  </a:moveTo>
                  <a:cubicBezTo>
                    <a:pt x="58" y="110"/>
                    <a:pt x="51" y="110"/>
                    <a:pt x="47" y="105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59"/>
                    <a:pt x="0" y="51"/>
                    <a:pt x="4" y="47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51" y="0"/>
                    <a:pt x="58" y="0"/>
                    <a:pt x="63" y="5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10" y="51"/>
                    <a:pt x="110" y="59"/>
                    <a:pt x="105" y="63"/>
                  </a:cubicBezTo>
                  <a:lnTo>
                    <a:pt x="63" y="10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8826" y="6046788"/>
              <a:ext cx="228600" cy="227013"/>
            </a:xfrm>
            <a:custGeom>
              <a:avLst/>
              <a:gdLst>
                <a:gd name="T0" fmla="*/ 48 w 84"/>
                <a:gd name="T1" fmla="*/ 81 h 84"/>
                <a:gd name="T2" fmla="*/ 36 w 84"/>
                <a:gd name="T3" fmla="*/ 81 h 84"/>
                <a:gd name="T4" fmla="*/ 3 w 84"/>
                <a:gd name="T5" fmla="*/ 48 h 84"/>
                <a:gd name="T6" fmla="*/ 3 w 84"/>
                <a:gd name="T7" fmla="*/ 36 h 84"/>
                <a:gd name="T8" fmla="*/ 36 w 84"/>
                <a:gd name="T9" fmla="*/ 3 h 84"/>
                <a:gd name="T10" fmla="*/ 48 w 84"/>
                <a:gd name="T11" fmla="*/ 3 h 84"/>
                <a:gd name="T12" fmla="*/ 80 w 84"/>
                <a:gd name="T13" fmla="*/ 36 h 84"/>
                <a:gd name="T14" fmla="*/ 80 w 84"/>
                <a:gd name="T15" fmla="*/ 48 h 84"/>
                <a:gd name="T16" fmla="*/ 48 w 84"/>
                <a:gd name="T17" fmla="*/ 8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4">
                  <a:moveTo>
                    <a:pt x="48" y="81"/>
                  </a:moveTo>
                  <a:cubicBezTo>
                    <a:pt x="44" y="84"/>
                    <a:pt x="39" y="84"/>
                    <a:pt x="36" y="81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45"/>
                    <a:pt x="0" y="39"/>
                    <a:pt x="3" y="36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9" y="0"/>
                    <a:pt x="44" y="0"/>
                    <a:pt x="48" y="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4" y="39"/>
                    <a:pt x="84" y="45"/>
                    <a:pt x="80" y="48"/>
                  </a:cubicBezTo>
                  <a:lnTo>
                    <a:pt x="48" y="8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4076" y="6070601"/>
              <a:ext cx="60325" cy="57150"/>
            </a:xfrm>
            <a:custGeom>
              <a:avLst/>
              <a:gdLst>
                <a:gd name="T0" fmla="*/ 2 w 22"/>
                <a:gd name="T1" fmla="*/ 19 h 21"/>
                <a:gd name="T2" fmla="*/ 1 w 22"/>
                <a:gd name="T3" fmla="*/ 11 h 21"/>
                <a:gd name="T4" fmla="*/ 8 w 22"/>
                <a:gd name="T5" fmla="*/ 0 h 21"/>
                <a:gd name="T6" fmla="*/ 14 w 22"/>
                <a:gd name="T7" fmla="*/ 3 h 21"/>
                <a:gd name="T8" fmla="*/ 12 w 22"/>
                <a:gd name="T9" fmla="*/ 9 h 21"/>
                <a:gd name="T10" fmla="*/ 18 w 22"/>
                <a:gd name="T11" fmla="*/ 8 h 21"/>
                <a:gd name="T12" fmla="*/ 21 w 22"/>
                <a:gd name="T13" fmla="*/ 14 h 21"/>
                <a:gd name="T14" fmla="*/ 11 w 22"/>
                <a:gd name="T15" fmla="*/ 21 h 21"/>
                <a:gd name="T16" fmla="*/ 2 w 22"/>
                <a:gd name="T17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19"/>
                  </a:moveTo>
                  <a:cubicBezTo>
                    <a:pt x="2" y="19"/>
                    <a:pt x="0" y="15"/>
                    <a:pt x="1" y="11"/>
                  </a:cubicBezTo>
                  <a:cubicBezTo>
                    <a:pt x="1" y="6"/>
                    <a:pt x="3" y="2"/>
                    <a:pt x="8" y="0"/>
                  </a:cubicBezTo>
                  <a:cubicBezTo>
                    <a:pt x="10" y="0"/>
                    <a:pt x="13" y="1"/>
                    <a:pt x="14" y="3"/>
                  </a:cubicBezTo>
                  <a:cubicBezTo>
                    <a:pt x="15" y="5"/>
                    <a:pt x="12" y="9"/>
                    <a:pt x="12" y="9"/>
                  </a:cubicBezTo>
                  <a:cubicBezTo>
                    <a:pt x="12" y="9"/>
                    <a:pt x="16" y="7"/>
                    <a:pt x="18" y="8"/>
                  </a:cubicBezTo>
                  <a:cubicBezTo>
                    <a:pt x="20" y="9"/>
                    <a:pt x="22" y="11"/>
                    <a:pt x="21" y="14"/>
                  </a:cubicBezTo>
                  <a:cubicBezTo>
                    <a:pt x="20" y="18"/>
                    <a:pt x="15" y="20"/>
                    <a:pt x="11" y="21"/>
                  </a:cubicBezTo>
                  <a:cubicBezTo>
                    <a:pt x="7" y="21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2338" y="6116638"/>
              <a:ext cx="39688" cy="41275"/>
            </a:xfrm>
            <a:custGeom>
              <a:avLst/>
              <a:gdLst>
                <a:gd name="T0" fmla="*/ 15 w 15"/>
                <a:gd name="T1" fmla="*/ 14 h 15"/>
                <a:gd name="T2" fmla="*/ 13 w 15"/>
                <a:gd name="T3" fmla="*/ 14 h 15"/>
                <a:gd name="T4" fmla="*/ 1 w 15"/>
                <a:gd name="T5" fmla="*/ 2 h 15"/>
                <a:gd name="T6" fmla="*/ 1 w 15"/>
                <a:gd name="T7" fmla="*/ 0 h 15"/>
                <a:gd name="T8" fmla="*/ 1 w 15"/>
                <a:gd name="T9" fmla="*/ 0 h 15"/>
                <a:gd name="T10" fmla="*/ 3 w 15"/>
                <a:gd name="T11" fmla="*/ 0 h 15"/>
                <a:gd name="T12" fmla="*/ 15 w 15"/>
                <a:gd name="T13" fmla="*/ 12 h 15"/>
                <a:gd name="T14" fmla="*/ 15 w 15"/>
                <a:gd name="T1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4" y="15"/>
                    <a:pt x="13" y="15"/>
                    <a:pt x="13" y="1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4"/>
                    <a:pt x="15" y="1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6463" y="6130926"/>
              <a:ext cx="42863" cy="42863"/>
            </a:xfrm>
            <a:custGeom>
              <a:avLst/>
              <a:gdLst>
                <a:gd name="T0" fmla="*/ 15 w 16"/>
                <a:gd name="T1" fmla="*/ 15 h 16"/>
                <a:gd name="T2" fmla="*/ 13 w 16"/>
                <a:gd name="T3" fmla="*/ 15 h 16"/>
                <a:gd name="T4" fmla="*/ 1 w 16"/>
                <a:gd name="T5" fmla="*/ 3 h 16"/>
                <a:gd name="T6" fmla="*/ 1 w 16"/>
                <a:gd name="T7" fmla="*/ 1 h 16"/>
                <a:gd name="T8" fmla="*/ 1 w 16"/>
                <a:gd name="T9" fmla="*/ 1 h 16"/>
                <a:gd name="T10" fmla="*/ 3 w 16"/>
                <a:gd name="T11" fmla="*/ 1 h 16"/>
                <a:gd name="T12" fmla="*/ 15 w 16"/>
                <a:gd name="T13" fmla="*/ 13 h 16"/>
                <a:gd name="T14" fmla="*/ 15 w 16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5" y="15"/>
                  </a:moveTo>
                  <a:cubicBezTo>
                    <a:pt x="14" y="16"/>
                    <a:pt x="14" y="16"/>
                    <a:pt x="13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4"/>
                    <a:pt x="15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9001" y="6146801"/>
              <a:ext cx="44450" cy="41275"/>
            </a:xfrm>
            <a:custGeom>
              <a:avLst/>
              <a:gdLst>
                <a:gd name="T0" fmla="*/ 15 w 16"/>
                <a:gd name="T1" fmla="*/ 15 h 15"/>
                <a:gd name="T2" fmla="*/ 13 w 16"/>
                <a:gd name="T3" fmla="*/ 15 h 15"/>
                <a:gd name="T4" fmla="*/ 1 w 16"/>
                <a:gd name="T5" fmla="*/ 3 h 15"/>
                <a:gd name="T6" fmla="*/ 1 w 16"/>
                <a:gd name="T7" fmla="*/ 1 h 15"/>
                <a:gd name="T8" fmla="*/ 1 w 16"/>
                <a:gd name="T9" fmla="*/ 1 h 15"/>
                <a:gd name="T10" fmla="*/ 3 w 16"/>
                <a:gd name="T11" fmla="*/ 1 h 15"/>
                <a:gd name="T12" fmla="*/ 15 w 16"/>
                <a:gd name="T13" fmla="*/ 13 h 15"/>
                <a:gd name="T14" fmla="*/ 15 w 1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5">
                  <a:moveTo>
                    <a:pt x="15" y="15"/>
                  </a:moveTo>
                  <a:cubicBezTo>
                    <a:pt x="15" y="15"/>
                    <a:pt x="14" y="15"/>
                    <a:pt x="13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4"/>
                    <a:pt x="15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3276" y="6115051"/>
              <a:ext cx="65088" cy="88900"/>
            </a:xfrm>
            <a:custGeom>
              <a:avLst/>
              <a:gdLst>
                <a:gd name="T0" fmla="*/ 3 w 24"/>
                <a:gd name="T1" fmla="*/ 31 h 33"/>
                <a:gd name="T2" fmla="*/ 2 w 24"/>
                <a:gd name="T3" fmla="*/ 27 h 33"/>
                <a:gd name="T4" fmla="*/ 17 w 24"/>
                <a:gd name="T5" fmla="*/ 13 h 33"/>
                <a:gd name="T6" fmla="*/ 11 w 24"/>
                <a:gd name="T7" fmla="*/ 7 h 33"/>
                <a:gd name="T8" fmla="*/ 6 w 24"/>
                <a:gd name="T9" fmla="*/ 13 h 33"/>
                <a:gd name="T10" fmla="*/ 2 w 24"/>
                <a:gd name="T11" fmla="*/ 13 h 33"/>
                <a:gd name="T12" fmla="*/ 1 w 24"/>
                <a:gd name="T13" fmla="*/ 9 h 33"/>
                <a:gd name="T14" fmla="*/ 9 w 24"/>
                <a:gd name="T15" fmla="*/ 1 h 33"/>
                <a:gd name="T16" fmla="*/ 13 w 24"/>
                <a:gd name="T17" fmla="*/ 2 h 33"/>
                <a:gd name="T18" fmla="*/ 23 w 24"/>
                <a:gd name="T19" fmla="*/ 11 h 33"/>
                <a:gd name="T20" fmla="*/ 23 w 24"/>
                <a:gd name="T21" fmla="*/ 15 h 33"/>
                <a:gd name="T22" fmla="*/ 7 w 24"/>
                <a:gd name="T23" fmla="*/ 32 h 33"/>
                <a:gd name="T24" fmla="*/ 3 w 24"/>
                <a:gd name="T25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3">
                  <a:moveTo>
                    <a:pt x="3" y="31"/>
                  </a:moveTo>
                  <a:cubicBezTo>
                    <a:pt x="2" y="30"/>
                    <a:pt x="1" y="28"/>
                    <a:pt x="2" y="2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3" y="14"/>
                    <a:pt x="2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2" y="0"/>
                    <a:pt x="13" y="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3"/>
                    <a:pt x="24" y="14"/>
                    <a:pt x="23" y="1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4" y="33"/>
                    <a:pt x="3" y="3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29313" y="6162676"/>
              <a:ext cx="66675" cy="90488"/>
            </a:xfrm>
            <a:custGeom>
              <a:avLst/>
              <a:gdLst>
                <a:gd name="T0" fmla="*/ 4 w 25"/>
                <a:gd name="T1" fmla="*/ 31 h 33"/>
                <a:gd name="T2" fmla="*/ 3 w 25"/>
                <a:gd name="T3" fmla="*/ 27 h 33"/>
                <a:gd name="T4" fmla="*/ 10 w 25"/>
                <a:gd name="T5" fmla="*/ 21 h 33"/>
                <a:gd name="T6" fmla="*/ 2 w 25"/>
                <a:gd name="T7" fmla="*/ 13 h 33"/>
                <a:gd name="T8" fmla="*/ 1 w 25"/>
                <a:gd name="T9" fmla="*/ 9 h 33"/>
                <a:gd name="T10" fmla="*/ 10 w 25"/>
                <a:gd name="T11" fmla="*/ 1 h 33"/>
                <a:gd name="T12" fmla="*/ 14 w 25"/>
                <a:gd name="T13" fmla="*/ 1 h 33"/>
                <a:gd name="T14" fmla="*/ 23 w 25"/>
                <a:gd name="T15" fmla="*/ 11 h 33"/>
                <a:gd name="T16" fmla="*/ 24 w 25"/>
                <a:gd name="T17" fmla="*/ 15 h 33"/>
                <a:gd name="T18" fmla="*/ 8 w 25"/>
                <a:gd name="T19" fmla="*/ 32 h 33"/>
                <a:gd name="T20" fmla="*/ 4 w 25"/>
                <a:gd name="T21" fmla="*/ 31 h 33"/>
                <a:gd name="T22" fmla="*/ 8 w 25"/>
                <a:gd name="T23" fmla="*/ 12 h 33"/>
                <a:gd name="T24" fmla="*/ 13 w 25"/>
                <a:gd name="T25" fmla="*/ 17 h 33"/>
                <a:gd name="T26" fmla="*/ 18 w 25"/>
                <a:gd name="T27" fmla="*/ 13 h 33"/>
                <a:gd name="T28" fmla="*/ 12 w 25"/>
                <a:gd name="T29" fmla="*/ 7 h 33"/>
                <a:gd name="T30" fmla="*/ 8 w 25"/>
                <a:gd name="T31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33">
                  <a:moveTo>
                    <a:pt x="4" y="31"/>
                  </a:moveTo>
                  <a:cubicBezTo>
                    <a:pt x="2" y="30"/>
                    <a:pt x="2" y="28"/>
                    <a:pt x="3" y="27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2"/>
                    <a:pt x="0" y="10"/>
                    <a:pt x="1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2" y="0"/>
                    <a:pt x="14" y="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3"/>
                    <a:pt x="25" y="14"/>
                    <a:pt x="24" y="15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3"/>
                    <a:pt x="5" y="32"/>
                    <a:pt x="4" y="31"/>
                  </a:cubicBezTo>
                  <a:close/>
                  <a:moveTo>
                    <a:pt x="8" y="12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2" y="7"/>
                    <a:pt x="12" y="7"/>
                    <a:pt x="12" y="7"/>
                  </a:cubicBezTo>
                  <a:lnTo>
                    <a:pt x="8" y="1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5758649" y="5797394"/>
            <a:ext cx="454452" cy="356870"/>
            <a:chOff x="5027613" y="5951538"/>
            <a:chExt cx="517525" cy="406400"/>
          </a:xfrm>
        </p:grpSpPr>
        <p:sp>
          <p:nvSpPr>
            <p:cNvPr id="7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3688" y="5978526"/>
              <a:ext cx="171450" cy="252413"/>
            </a:xfrm>
            <a:custGeom>
              <a:avLst/>
              <a:gdLst>
                <a:gd name="T0" fmla="*/ 7 w 63"/>
                <a:gd name="T1" fmla="*/ 93 h 93"/>
                <a:gd name="T2" fmla="*/ 6 w 63"/>
                <a:gd name="T3" fmla="*/ 79 h 93"/>
                <a:gd name="T4" fmla="*/ 42 w 63"/>
                <a:gd name="T5" fmla="*/ 45 h 93"/>
                <a:gd name="T6" fmla="*/ 44 w 63"/>
                <a:gd name="T7" fmla="*/ 17 h 93"/>
                <a:gd name="T8" fmla="*/ 35 w 63"/>
                <a:gd name="T9" fmla="*/ 16 h 93"/>
                <a:gd name="T10" fmla="*/ 13 w 63"/>
                <a:gd name="T11" fmla="*/ 31 h 93"/>
                <a:gd name="T12" fmla="*/ 0 w 63"/>
                <a:gd name="T13" fmla="*/ 26 h 93"/>
                <a:gd name="T14" fmla="*/ 31 w 63"/>
                <a:gd name="T15" fmla="*/ 2 h 93"/>
                <a:gd name="T16" fmla="*/ 53 w 63"/>
                <a:gd name="T17" fmla="*/ 7 h 93"/>
                <a:gd name="T18" fmla="*/ 55 w 63"/>
                <a:gd name="T19" fmla="*/ 50 h 93"/>
                <a:gd name="T20" fmla="*/ 7 w 63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93">
                  <a:moveTo>
                    <a:pt x="7" y="93"/>
                  </a:moveTo>
                  <a:cubicBezTo>
                    <a:pt x="6" y="79"/>
                    <a:pt x="6" y="79"/>
                    <a:pt x="6" y="79"/>
                  </a:cubicBezTo>
                  <a:cubicBezTo>
                    <a:pt x="22" y="78"/>
                    <a:pt x="35" y="61"/>
                    <a:pt x="42" y="45"/>
                  </a:cubicBezTo>
                  <a:cubicBezTo>
                    <a:pt x="47" y="30"/>
                    <a:pt x="46" y="20"/>
                    <a:pt x="44" y="17"/>
                  </a:cubicBezTo>
                  <a:cubicBezTo>
                    <a:pt x="42" y="16"/>
                    <a:pt x="40" y="14"/>
                    <a:pt x="35" y="16"/>
                  </a:cubicBezTo>
                  <a:cubicBezTo>
                    <a:pt x="24" y="18"/>
                    <a:pt x="14" y="28"/>
                    <a:pt x="13" y="3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18"/>
                    <a:pt x="17" y="5"/>
                    <a:pt x="31" y="2"/>
                  </a:cubicBezTo>
                  <a:cubicBezTo>
                    <a:pt x="40" y="0"/>
                    <a:pt x="47" y="2"/>
                    <a:pt x="53" y="7"/>
                  </a:cubicBezTo>
                  <a:cubicBezTo>
                    <a:pt x="63" y="16"/>
                    <a:pt x="60" y="35"/>
                    <a:pt x="55" y="50"/>
                  </a:cubicBezTo>
                  <a:cubicBezTo>
                    <a:pt x="47" y="69"/>
                    <a:pt x="30" y="92"/>
                    <a:pt x="7" y="93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7613" y="5951538"/>
              <a:ext cx="403225" cy="366713"/>
            </a:xfrm>
            <a:custGeom>
              <a:avLst/>
              <a:gdLst>
                <a:gd name="T0" fmla="*/ 149 w 149"/>
                <a:gd name="T1" fmla="*/ 102 h 135"/>
                <a:gd name="T2" fmla="*/ 115 w 149"/>
                <a:gd name="T3" fmla="*/ 135 h 135"/>
                <a:gd name="T4" fmla="*/ 34 w 149"/>
                <a:gd name="T5" fmla="*/ 135 h 135"/>
                <a:gd name="T6" fmla="*/ 0 w 149"/>
                <a:gd name="T7" fmla="*/ 102 h 135"/>
                <a:gd name="T8" fmla="*/ 0 w 149"/>
                <a:gd name="T9" fmla="*/ 0 h 135"/>
                <a:gd name="T10" fmla="*/ 149 w 149"/>
                <a:gd name="T11" fmla="*/ 0 h 135"/>
                <a:gd name="T12" fmla="*/ 149 w 149"/>
                <a:gd name="T13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35">
                  <a:moveTo>
                    <a:pt x="149" y="102"/>
                  </a:moveTo>
                  <a:cubicBezTo>
                    <a:pt x="149" y="120"/>
                    <a:pt x="134" y="135"/>
                    <a:pt x="115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9" y="0"/>
                    <a:pt x="149" y="0"/>
                    <a:pt x="149" y="0"/>
                  </a:cubicBezTo>
                  <a:lnTo>
                    <a:pt x="149" y="10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5876" y="6269038"/>
              <a:ext cx="266700" cy="889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7613" y="6234113"/>
              <a:ext cx="403225" cy="84138"/>
            </a:xfrm>
            <a:custGeom>
              <a:avLst/>
              <a:gdLst>
                <a:gd name="T0" fmla="*/ 0 w 149"/>
                <a:gd name="T1" fmla="*/ 0 h 31"/>
                <a:gd name="T2" fmla="*/ 34 w 149"/>
                <a:gd name="T3" fmla="*/ 31 h 31"/>
                <a:gd name="T4" fmla="*/ 115 w 149"/>
                <a:gd name="T5" fmla="*/ 31 h 31"/>
                <a:gd name="T6" fmla="*/ 149 w 149"/>
                <a:gd name="T7" fmla="*/ 0 h 31"/>
                <a:gd name="T8" fmla="*/ 0 w 14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31">
                  <a:moveTo>
                    <a:pt x="0" y="0"/>
                  </a:moveTo>
                  <a:cubicBezTo>
                    <a:pt x="2" y="18"/>
                    <a:pt x="16" y="31"/>
                    <a:pt x="34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33" y="31"/>
                    <a:pt x="148" y="18"/>
                    <a:pt x="1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27613" y="5951538"/>
              <a:ext cx="403225" cy="6508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8738" y="6038851"/>
              <a:ext cx="184150" cy="184150"/>
            </a:xfrm>
            <a:custGeom>
              <a:avLst/>
              <a:gdLst>
                <a:gd name="T0" fmla="*/ 52 w 68"/>
                <a:gd name="T1" fmla="*/ 53 h 68"/>
                <a:gd name="T2" fmla="*/ 10 w 68"/>
                <a:gd name="T3" fmla="*/ 58 h 68"/>
                <a:gd name="T4" fmla="*/ 15 w 68"/>
                <a:gd name="T5" fmla="*/ 15 h 68"/>
                <a:gd name="T6" fmla="*/ 57 w 68"/>
                <a:gd name="T7" fmla="*/ 11 h 68"/>
                <a:gd name="T8" fmla="*/ 52 w 68"/>
                <a:gd name="T9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2" y="53"/>
                  </a:moveTo>
                  <a:cubicBezTo>
                    <a:pt x="39" y="66"/>
                    <a:pt x="21" y="68"/>
                    <a:pt x="10" y="58"/>
                  </a:cubicBezTo>
                  <a:cubicBezTo>
                    <a:pt x="0" y="47"/>
                    <a:pt x="2" y="28"/>
                    <a:pt x="15" y="15"/>
                  </a:cubicBezTo>
                  <a:cubicBezTo>
                    <a:pt x="28" y="2"/>
                    <a:pt x="47" y="0"/>
                    <a:pt x="57" y="11"/>
                  </a:cubicBezTo>
                  <a:cubicBezTo>
                    <a:pt x="68" y="21"/>
                    <a:pt x="65" y="40"/>
                    <a:pt x="52" y="5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6838" y="6076951"/>
              <a:ext cx="111125" cy="111125"/>
            </a:xfrm>
            <a:custGeom>
              <a:avLst/>
              <a:gdLst>
                <a:gd name="T0" fmla="*/ 6 w 41"/>
                <a:gd name="T1" fmla="*/ 39 h 41"/>
                <a:gd name="T2" fmla="*/ 1 w 41"/>
                <a:gd name="T3" fmla="*/ 39 h 41"/>
                <a:gd name="T4" fmla="*/ 1 w 41"/>
                <a:gd name="T5" fmla="*/ 39 h 41"/>
                <a:gd name="T6" fmla="*/ 1 w 41"/>
                <a:gd name="T7" fmla="*/ 35 h 41"/>
                <a:gd name="T8" fmla="*/ 36 w 41"/>
                <a:gd name="T9" fmla="*/ 1 h 41"/>
                <a:gd name="T10" fmla="*/ 40 w 41"/>
                <a:gd name="T11" fmla="*/ 1 h 41"/>
                <a:gd name="T12" fmla="*/ 40 w 41"/>
                <a:gd name="T13" fmla="*/ 1 h 41"/>
                <a:gd name="T14" fmla="*/ 40 w 41"/>
                <a:gd name="T15" fmla="*/ 5 h 41"/>
                <a:gd name="T16" fmla="*/ 6 w 41"/>
                <a:gd name="T17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6" y="39"/>
                  </a:moveTo>
                  <a:cubicBezTo>
                    <a:pt x="4" y="41"/>
                    <a:pt x="3" y="41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0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2"/>
                    <a:pt x="41" y="4"/>
                    <a:pt x="40" y="5"/>
                  </a:cubicBezTo>
                  <a:lnTo>
                    <a:pt x="6" y="3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5143536" y="5740240"/>
            <a:ext cx="327596" cy="460028"/>
            <a:chOff x="4419601" y="5886451"/>
            <a:chExt cx="373063" cy="523875"/>
          </a:xfrm>
        </p:grpSpPr>
        <p:pic>
          <p:nvPicPr>
            <p:cNvPr id="70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5886451"/>
              <a:ext cx="2921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9451" y="5900738"/>
              <a:ext cx="266700" cy="169863"/>
            </a:xfrm>
            <a:custGeom>
              <a:avLst/>
              <a:gdLst>
                <a:gd name="T0" fmla="*/ 18 w 99"/>
                <a:gd name="T1" fmla="*/ 58 h 63"/>
                <a:gd name="T2" fmla="*/ 3 w 99"/>
                <a:gd name="T3" fmla="*/ 23 h 63"/>
                <a:gd name="T4" fmla="*/ 25 w 99"/>
                <a:gd name="T5" fmla="*/ 16 h 63"/>
                <a:gd name="T6" fmla="*/ 45 w 99"/>
                <a:gd name="T7" fmla="*/ 0 h 63"/>
                <a:gd name="T8" fmla="*/ 62 w 99"/>
                <a:gd name="T9" fmla="*/ 16 h 63"/>
                <a:gd name="T10" fmla="*/ 84 w 99"/>
                <a:gd name="T11" fmla="*/ 14 h 63"/>
                <a:gd name="T12" fmla="*/ 69 w 99"/>
                <a:gd name="T13" fmla="*/ 57 h 63"/>
                <a:gd name="T14" fmla="*/ 18 w 99"/>
                <a:gd name="T15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63">
                  <a:moveTo>
                    <a:pt x="18" y="58"/>
                  </a:moveTo>
                  <a:cubicBezTo>
                    <a:pt x="18" y="58"/>
                    <a:pt x="0" y="43"/>
                    <a:pt x="3" y="23"/>
                  </a:cubicBezTo>
                  <a:cubicBezTo>
                    <a:pt x="6" y="3"/>
                    <a:pt x="25" y="16"/>
                    <a:pt x="25" y="16"/>
                  </a:cubicBezTo>
                  <a:cubicBezTo>
                    <a:pt x="25" y="16"/>
                    <a:pt x="27" y="0"/>
                    <a:pt x="45" y="0"/>
                  </a:cubicBezTo>
                  <a:cubicBezTo>
                    <a:pt x="64" y="0"/>
                    <a:pt x="62" y="16"/>
                    <a:pt x="62" y="16"/>
                  </a:cubicBezTo>
                  <a:cubicBezTo>
                    <a:pt x="62" y="16"/>
                    <a:pt x="73" y="2"/>
                    <a:pt x="84" y="14"/>
                  </a:cubicBezTo>
                  <a:cubicBezTo>
                    <a:pt x="99" y="29"/>
                    <a:pt x="69" y="57"/>
                    <a:pt x="69" y="57"/>
                  </a:cubicBezTo>
                  <a:cubicBezTo>
                    <a:pt x="69" y="57"/>
                    <a:pt x="27" y="63"/>
                    <a:pt x="18" y="58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04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676" y="6016626"/>
              <a:ext cx="1952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8026" y="6024563"/>
              <a:ext cx="179388" cy="90488"/>
            </a:xfrm>
            <a:custGeom>
              <a:avLst/>
              <a:gdLst>
                <a:gd name="T0" fmla="*/ 0 w 66"/>
                <a:gd name="T1" fmla="*/ 23 h 33"/>
                <a:gd name="T2" fmla="*/ 1 w 66"/>
                <a:gd name="T3" fmla="*/ 22 h 33"/>
                <a:gd name="T4" fmla="*/ 3 w 66"/>
                <a:gd name="T5" fmla="*/ 22 h 33"/>
                <a:gd name="T6" fmla="*/ 1 w 66"/>
                <a:gd name="T7" fmla="*/ 22 h 33"/>
                <a:gd name="T8" fmla="*/ 0 w 66"/>
                <a:gd name="T9" fmla="*/ 23 h 33"/>
                <a:gd name="T10" fmla="*/ 0 w 66"/>
                <a:gd name="T11" fmla="*/ 22 h 33"/>
                <a:gd name="T12" fmla="*/ 0 w 66"/>
                <a:gd name="T13" fmla="*/ 22 h 33"/>
                <a:gd name="T14" fmla="*/ 14 w 66"/>
                <a:gd name="T15" fmla="*/ 3 h 33"/>
                <a:gd name="T16" fmla="*/ 14 w 66"/>
                <a:gd name="T17" fmla="*/ 3 h 33"/>
                <a:gd name="T18" fmla="*/ 32 w 66"/>
                <a:gd name="T19" fmla="*/ 0 h 33"/>
                <a:gd name="T20" fmla="*/ 32 w 66"/>
                <a:gd name="T21" fmla="*/ 0 h 33"/>
                <a:gd name="T22" fmla="*/ 60 w 66"/>
                <a:gd name="T23" fmla="*/ 8 h 33"/>
                <a:gd name="T24" fmla="*/ 60 w 66"/>
                <a:gd name="T25" fmla="*/ 8 h 33"/>
                <a:gd name="T26" fmla="*/ 66 w 66"/>
                <a:gd name="T27" fmla="*/ 21 h 33"/>
                <a:gd name="T28" fmla="*/ 66 w 66"/>
                <a:gd name="T29" fmla="*/ 21 h 33"/>
                <a:gd name="T30" fmla="*/ 66 w 66"/>
                <a:gd name="T31" fmla="*/ 22 h 33"/>
                <a:gd name="T32" fmla="*/ 65 w 66"/>
                <a:gd name="T33" fmla="*/ 22 h 33"/>
                <a:gd name="T34" fmla="*/ 24 w 66"/>
                <a:gd name="T35" fmla="*/ 33 h 33"/>
                <a:gd name="T36" fmla="*/ 24 w 66"/>
                <a:gd name="T37" fmla="*/ 33 h 33"/>
                <a:gd name="T38" fmla="*/ 24 w 66"/>
                <a:gd name="T39" fmla="*/ 33 h 33"/>
                <a:gd name="T40" fmla="*/ 24 w 66"/>
                <a:gd name="T41" fmla="*/ 33 h 33"/>
                <a:gd name="T42" fmla="*/ 0 w 66"/>
                <a:gd name="T4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33">
                  <a:moveTo>
                    <a:pt x="0" y="23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7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8" y="1"/>
                    <a:pt x="24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7" y="0"/>
                    <a:pt x="56" y="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6" y="13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22"/>
                    <a:pt x="43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4" y="33"/>
                    <a:pt x="5" y="30"/>
                    <a:pt x="0" y="23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0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1" y="6035676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29126" y="6049963"/>
              <a:ext cx="349250" cy="360363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25963" y="6103938"/>
              <a:ext cx="152400" cy="222250"/>
            </a:xfrm>
            <a:custGeom>
              <a:avLst/>
              <a:gdLst>
                <a:gd name="T0" fmla="*/ 22 w 56"/>
                <a:gd name="T1" fmla="*/ 73 h 82"/>
                <a:gd name="T2" fmla="*/ 22 w 56"/>
                <a:gd name="T3" fmla="*/ 73 h 82"/>
                <a:gd name="T4" fmla="*/ 4 w 56"/>
                <a:gd name="T5" fmla="*/ 70 h 82"/>
                <a:gd name="T6" fmla="*/ 0 w 56"/>
                <a:gd name="T7" fmla="*/ 55 h 82"/>
                <a:gd name="T8" fmla="*/ 5 w 56"/>
                <a:gd name="T9" fmla="*/ 54 h 82"/>
                <a:gd name="T10" fmla="*/ 22 w 56"/>
                <a:gd name="T11" fmla="*/ 68 h 82"/>
                <a:gd name="T12" fmla="*/ 23 w 56"/>
                <a:gd name="T13" fmla="*/ 68 h 82"/>
                <a:gd name="T14" fmla="*/ 25 w 56"/>
                <a:gd name="T15" fmla="*/ 49 h 82"/>
                <a:gd name="T16" fmla="*/ 25 w 56"/>
                <a:gd name="T17" fmla="*/ 48 h 82"/>
                <a:gd name="T18" fmla="*/ 4 w 56"/>
                <a:gd name="T19" fmla="*/ 27 h 82"/>
                <a:gd name="T20" fmla="*/ 30 w 56"/>
                <a:gd name="T21" fmla="*/ 9 h 82"/>
                <a:gd name="T22" fmla="*/ 30 w 56"/>
                <a:gd name="T23" fmla="*/ 9 h 82"/>
                <a:gd name="T24" fmla="*/ 31 w 56"/>
                <a:gd name="T25" fmla="*/ 1 h 82"/>
                <a:gd name="T26" fmla="*/ 37 w 56"/>
                <a:gd name="T27" fmla="*/ 0 h 82"/>
                <a:gd name="T28" fmla="*/ 35 w 56"/>
                <a:gd name="T29" fmla="*/ 8 h 82"/>
                <a:gd name="T30" fmla="*/ 36 w 56"/>
                <a:gd name="T31" fmla="*/ 9 h 82"/>
                <a:gd name="T32" fmla="*/ 47 w 56"/>
                <a:gd name="T33" fmla="*/ 10 h 82"/>
                <a:gd name="T34" fmla="*/ 54 w 56"/>
                <a:gd name="T35" fmla="*/ 11 h 82"/>
                <a:gd name="T36" fmla="*/ 51 w 56"/>
                <a:gd name="T37" fmla="*/ 25 h 82"/>
                <a:gd name="T38" fmla="*/ 47 w 56"/>
                <a:gd name="T39" fmla="*/ 25 h 82"/>
                <a:gd name="T40" fmla="*/ 35 w 56"/>
                <a:gd name="T41" fmla="*/ 13 h 82"/>
                <a:gd name="T42" fmla="*/ 35 w 56"/>
                <a:gd name="T43" fmla="*/ 13 h 82"/>
                <a:gd name="T44" fmla="*/ 33 w 56"/>
                <a:gd name="T45" fmla="*/ 33 h 82"/>
                <a:gd name="T46" fmla="*/ 33 w 56"/>
                <a:gd name="T47" fmla="*/ 33 h 82"/>
                <a:gd name="T48" fmla="*/ 56 w 56"/>
                <a:gd name="T49" fmla="*/ 54 h 82"/>
                <a:gd name="T50" fmla="*/ 28 w 56"/>
                <a:gd name="T51" fmla="*/ 73 h 82"/>
                <a:gd name="T52" fmla="*/ 28 w 56"/>
                <a:gd name="T53" fmla="*/ 73 h 82"/>
                <a:gd name="T54" fmla="*/ 27 w 56"/>
                <a:gd name="T55" fmla="*/ 81 h 82"/>
                <a:gd name="T56" fmla="*/ 21 w 56"/>
                <a:gd name="T57" fmla="*/ 81 h 82"/>
                <a:gd name="T58" fmla="*/ 22 w 56"/>
                <a:gd name="T59" fmla="*/ 73 h 82"/>
                <a:gd name="T60" fmla="*/ 27 w 56"/>
                <a:gd name="T61" fmla="*/ 31 h 82"/>
                <a:gd name="T62" fmla="*/ 28 w 56"/>
                <a:gd name="T63" fmla="*/ 31 h 82"/>
                <a:gd name="T64" fmla="*/ 30 w 56"/>
                <a:gd name="T65" fmla="*/ 13 h 82"/>
                <a:gd name="T66" fmla="*/ 29 w 56"/>
                <a:gd name="T67" fmla="*/ 13 h 82"/>
                <a:gd name="T68" fmla="*/ 18 w 56"/>
                <a:gd name="T69" fmla="*/ 22 h 82"/>
                <a:gd name="T70" fmla="*/ 27 w 56"/>
                <a:gd name="T71" fmla="*/ 31 h 82"/>
                <a:gd name="T72" fmla="*/ 28 w 56"/>
                <a:gd name="T73" fmla="*/ 68 h 82"/>
                <a:gd name="T74" fmla="*/ 29 w 56"/>
                <a:gd name="T75" fmla="*/ 68 h 82"/>
                <a:gd name="T76" fmla="*/ 40 w 56"/>
                <a:gd name="T77" fmla="*/ 60 h 82"/>
                <a:gd name="T78" fmla="*/ 31 w 56"/>
                <a:gd name="T79" fmla="*/ 50 h 82"/>
                <a:gd name="T80" fmla="*/ 30 w 56"/>
                <a:gd name="T81" fmla="*/ 50 h 82"/>
                <a:gd name="T82" fmla="*/ 28 w 56"/>
                <a:gd name="T83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6" h="82">
                  <a:moveTo>
                    <a:pt x="22" y="73"/>
                  </a:moveTo>
                  <a:cubicBezTo>
                    <a:pt x="22" y="73"/>
                    <a:pt x="22" y="73"/>
                    <a:pt x="22" y="73"/>
                  </a:cubicBezTo>
                  <a:cubicBezTo>
                    <a:pt x="15" y="72"/>
                    <a:pt x="7" y="70"/>
                    <a:pt x="4" y="70"/>
                  </a:cubicBezTo>
                  <a:cubicBezTo>
                    <a:pt x="2" y="68"/>
                    <a:pt x="1" y="59"/>
                    <a:pt x="0" y="55"/>
                  </a:cubicBezTo>
                  <a:cubicBezTo>
                    <a:pt x="1" y="54"/>
                    <a:pt x="4" y="54"/>
                    <a:pt x="5" y="54"/>
                  </a:cubicBezTo>
                  <a:cubicBezTo>
                    <a:pt x="10" y="65"/>
                    <a:pt x="16" y="67"/>
                    <a:pt x="22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2" y="42"/>
                    <a:pt x="4" y="38"/>
                    <a:pt x="4" y="27"/>
                  </a:cubicBezTo>
                  <a:cubicBezTo>
                    <a:pt x="4" y="16"/>
                    <a:pt x="14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6" y="0"/>
                    <a:pt x="37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6" y="9"/>
                    <a:pt x="36" y="9"/>
                  </a:cubicBezTo>
                  <a:cubicBezTo>
                    <a:pt x="40" y="9"/>
                    <a:pt x="43" y="9"/>
                    <a:pt x="47" y="10"/>
                  </a:cubicBezTo>
                  <a:cubicBezTo>
                    <a:pt x="50" y="10"/>
                    <a:pt x="52" y="10"/>
                    <a:pt x="54" y="11"/>
                  </a:cubicBezTo>
                  <a:cubicBezTo>
                    <a:pt x="53" y="15"/>
                    <a:pt x="52" y="20"/>
                    <a:pt x="51" y="25"/>
                  </a:cubicBezTo>
                  <a:cubicBezTo>
                    <a:pt x="51" y="25"/>
                    <a:pt x="47" y="26"/>
                    <a:pt x="47" y="25"/>
                  </a:cubicBezTo>
                  <a:cubicBezTo>
                    <a:pt x="46" y="17"/>
                    <a:pt x="44" y="14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45" y="38"/>
                    <a:pt x="56" y="42"/>
                    <a:pt x="56" y="54"/>
                  </a:cubicBezTo>
                  <a:cubicBezTo>
                    <a:pt x="56" y="65"/>
                    <a:pt x="46" y="72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6" y="81"/>
                    <a:pt x="22" y="82"/>
                    <a:pt x="21" y="81"/>
                  </a:cubicBezTo>
                  <a:lnTo>
                    <a:pt x="22" y="73"/>
                  </a:lnTo>
                  <a:close/>
                  <a:moveTo>
                    <a:pt x="27" y="31"/>
                  </a:moveTo>
                  <a:cubicBezTo>
                    <a:pt x="27" y="31"/>
                    <a:pt x="27" y="31"/>
                    <a:pt x="28" y="3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2" y="14"/>
                    <a:pt x="18" y="17"/>
                    <a:pt x="18" y="22"/>
                  </a:cubicBezTo>
                  <a:cubicBezTo>
                    <a:pt x="18" y="26"/>
                    <a:pt x="21" y="29"/>
                    <a:pt x="27" y="31"/>
                  </a:cubicBezTo>
                  <a:close/>
                  <a:moveTo>
                    <a:pt x="28" y="68"/>
                  </a:moveTo>
                  <a:cubicBezTo>
                    <a:pt x="28" y="68"/>
                    <a:pt x="29" y="68"/>
                    <a:pt x="29" y="68"/>
                  </a:cubicBezTo>
                  <a:cubicBezTo>
                    <a:pt x="34" y="68"/>
                    <a:pt x="40" y="66"/>
                    <a:pt x="40" y="60"/>
                  </a:cubicBezTo>
                  <a:cubicBezTo>
                    <a:pt x="40" y="55"/>
                    <a:pt x="37" y="53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405748" y="5776484"/>
            <a:ext cx="450270" cy="401479"/>
            <a:chOff x="3673476" y="5927726"/>
            <a:chExt cx="512763" cy="457200"/>
          </a:xfrm>
        </p:grpSpPr>
        <p:sp>
          <p:nvSpPr>
            <p:cNvPr id="6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7976" y="5992813"/>
              <a:ext cx="68263" cy="88900"/>
            </a:xfrm>
            <a:custGeom>
              <a:avLst/>
              <a:gdLst>
                <a:gd name="T0" fmla="*/ 0 w 25"/>
                <a:gd name="T1" fmla="*/ 24 h 33"/>
                <a:gd name="T2" fmla="*/ 9 w 25"/>
                <a:gd name="T3" fmla="*/ 0 h 33"/>
                <a:gd name="T4" fmla="*/ 6 w 25"/>
                <a:gd name="T5" fmla="*/ 33 h 33"/>
                <a:gd name="T6" fmla="*/ 0 w 25"/>
                <a:gd name="T7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3">
                  <a:moveTo>
                    <a:pt x="0" y="24"/>
                  </a:moveTo>
                  <a:cubicBezTo>
                    <a:pt x="0" y="24"/>
                    <a:pt x="10" y="21"/>
                    <a:pt x="9" y="0"/>
                  </a:cubicBezTo>
                  <a:cubicBezTo>
                    <a:pt x="9" y="0"/>
                    <a:pt x="25" y="13"/>
                    <a:pt x="6" y="33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3476" y="6108701"/>
              <a:ext cx="90488" cy="106363"/>
            </a:xfrm>
            <a:custGeom>
              <a:avLst/>
              <a:gdLst>
                <a:gd name="T0" fmla="*/ 33 w 33"/>
                <a:gd name="T1" fmla="*/ 24 h 39"/>
                <a:gd name="T2" fmla="*/ 19 w 33"/>
                <a:gd name="T3" fmla="*/ 39 h 39"/>
                <a:gd name="T4" fmla="*/ 15 w 33"/>
                <a:gd name="T5" fmla="*/ 39 h 39"/>
                <a:gd name="T6" fmla="*/ 0 w 33"/>
                <a:gd name="T7" fmla="*/ 24 h 39"/>
                <a:gd name="T8" fmla="*/ 0 w 33"/>
                <a:gd name="T9" fmla="*/ 15 h 39"/>
                <a:gd name="T10" fmla="*/ 15 w 33"/>
                <a:gd name="T11" fmla="*/ 0 h 39"/>
                <a:gd name="T12" fmla="*/ 19 w 33"/>
                <a:gd name="T13" fmla="*/ 0 h 39"/>
                <a:gd name="T14" fmla="*/ 33 w 33"/>
                <a:gd name="T15" fmla="*/ 15 h 39"/>
                <a:gd name="T16" fmla="*/ 33 w 33"/>
                <a:gd name="T17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9">
                  <a:moveTo>
                    <a:pt x="33" y="24"/>
                  </a:moveTo>
                  <a:cubicBezTo>
                    <a:pt x="33" y="33"/>
                    <a:pt x="27" y="39"/>
                    <a:pt x="19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7" y="39"/>
                    <a:pt x="0" y="33"/>
                    <a:pt x="0" y="2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7" y="0"/>
                    <a:pt x="33" y="6"/>
                    <a:pt x="33" y="15"/>
                  </a:cubicBezTo>
                  <a:lnTo>
                    <a:pt x="33" y="2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2701" y="6323013"/>
              <a:ext cx="80963" cy="61913"/>
            </a:xfrm>
            <a:custGeom>
              <a:avLst/>
              <a:gdLst>
                <a:gd name="T0" fmla="*/ 0 w 30"/>
                <a:gd name="T1" fmla="*/ 0 h 23"/>
                <a:gd name="T2" fmla="*/ 6 w 30"/>
                <a:gd name="T3" fmla="*/ 20 h 23"/>
                <a:gd name="T4" fmla="*/ 27 w 30"/>
                <a:gd name="T5" fmla="*/ 18 h 23"/>
                <a:gd name="T6" fmla="*/ 29 w 30"/>
                <a:gd name="T7" fmla="*/ 0 h 23"/>
                <a:gd name="T8" fmla="*/ 0 w 3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3">
                  <a:moveTo>
                    <a:pt x="0" y="0"/>
                  </a:moveTo>
                  <a:cubicBezTo>
                    <a:pt x="0" y="0"/>
                    <a:pt x="1" y="18"/>
                    <a:pt x="6" y="20"/>
                  </a:cubicBezTo>
                  <a:cubicBezTo>
                    <a:pt x="10" y="22"/>
                    <a:pt x="23" y="23"/>
                    <a:pt x="27" y="18"/>
                  </a:cubicBezTo>
                  <a:cubicBezTo>
                    <a:pt x="30" y="13"/>
                    <a:pt x="29" y="0"/>
                    <a:pt x="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6851" y="6323013"/>
              <a:ext cx="80963" cy="61913"/>
            </a:xfrm>
            <a:custGeom>
              <a:avLst/>
              <a:gdLst>
                <a:gd name="T0" fmla="*/ 0 w 30"/>
                <a:gd name="T1" fmla="*/ 0 h 23"/>
                <a:gd name="T2" fmla="*/ 6 w 30"/>
                <a:gd name="T3" fmla="*/ 20 h 23"/>
                <a:gd name="T4" fmla="*/ 27 w 30"/>
                <a:gd name="T5" fmla="*/ 18 h 23"/>
                <a:gd name="T6" fmla="*/ 29 w 30"/>
                <a:gd name="T7" fmla="*/ 0 h 23"/>
                <a:gd name="T8" fmla="*/ 0 w 3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3">
                  <a:moveTo>
                    <a:pt x="0" y="0"/>
                  </a:moveTo>
                  <a:cubicBezTo>
                    <a:pt x="0" y="0"/>
                    <a:pt x="2" y="18"/>
                    <a:pt x="6" y="20"/>
                  </a:cubicBezTo>
                  <a:cubicBezTo>
                    <a:pt x="11" y="22"/>
                    <a:pt x="23" y="23"/>
                    <a:pt x="27" y="18"/>
                  </a:cubicBezTo>
                  <a:cubicBezTo>
                    <a:pt x="30" y="13"/>
                    <a:pt x="29" y="0"/>
                    <a:pt x="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19513" y="5951538"/>
              <a:ext cx="463550" cy="409575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1738" y="6057901"/>
              <a:ext cx="104775" cy="104775"/>
            </a:xfrm>
            <a:custGeom>
              <a:avLst/>
              <a:gdLst>
                <a:gd name="T0" fmla="*/ 39 w 39"/>
                <a:gd name="T1" fmla="*/ 19 h 39"/>
                <a:gd name="T2" fmla="*/ 20 w 39"/>
                <a:gd name="T3" fmla="*/ 39 h 39"/>
                <a:gd name="T4" fmla="*/ 1 w 39"/>
                <a:gd name="T5" fmla="*/ 20 h 39"/>
                <a:gd name="T6" fmla="*/ 19 w 39"/>
                <a:gd name="T7" fmla="*/ 0 h 39"/>
                <a:gd name="T8" fmla="*/ 39 w 39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cubicBezTo>
                    <a:pt x="39" y="30"/>
                    <a:pt x="31" y="39"/>
                    <a:pt x="20" y="39"/>
                  </a:cubicBezTo>
                  <a:cubicBezTo>
                    <a:pt x="10" y="39"/>
                    <a:pt x="1" y="31"/>
                    <a:pt x="1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0" y="0"/>
                    <a:pt x="38" y="8"/>
                    <a:pt x="39" y="19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0788" y="6073776"/>
              <a:ext cx="69850" cy="73025"/>
            </a:xfrm>
            <a:custGeom>
              <a:avLst/>
              <a:gdLst>
                <a:gd name="T0" fmla="*/ 26 w 26"/>
                <a:gd name="T1" fmla="*/ 13 h 27"/>
                <a:gd name="T2" fmla="*/ 13 w 26"/>
                <a:gd name="T3" fmla="*/ 27 h 27"/>
                <a:gd name="T4" fmla="*/ 0 w 26"/>
                <a:gd name="T5" fmla="*/ 14 h 27"/>
                <a:gd name="T6" fmla="*/ 12 w 26"/>
                <a:gd name="T7" fmla="*/ 0 h 27"/>
                <a:gd name="T8" fmla="*/ 26 w 26"/>
                <a:gd name="T9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26" y="13"/>
                  </a:moveTo>
                  <a:cubicBezTo>
                    <a:pt x="26" y="20"/>
                    <a:pt x="20" y="26"/>
                    <a:pt x="13" y="27"/>
                  </a:cubicBezTo>
                  <a:cubicBezTo>
                    <a:pt x="6" y="27"/>
                    <a:pt x="0" y="21"/>
                    <a:pt x="0" y="14"/>
                  </a:cubicBezTo>
                  <a:cubicBezTo>
                    <a:pt x="0" y="7"/>
                    <a:pt x="5" y="1"/>
                    <a:pt x="12" y="0"/>
                  </a:cubicBezTo>
                  <a:cubicBezTo>
                    <a:pt x="19" y="0"/>
                    <a:pt x="25" y="6"/>
                    <a:pt x="26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8888" y="6084888"/>
              <a:ext cx="20638" cy="23813"/>
            </a:xfrm>
            <a:custGeom>
              <a:avLst/>
              <a:gdLst>
                <a:gd name="T0" fmla="*/ 8 w 8"/>
                <a:gd name="T1" fmla="*/ 5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0 h 9"/>
                <a:gd name="T8" fmla="*/ 8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8" y="7"/>
                    <a:pt x="6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1" y="1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3651" y="6111876"/>
              <a:ext cx="14288" cy="12700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5 h 5"/>
                <a:gd name="T4" fmla="*/ 0 w 5"/>
                <a:gd name="T5" fmla="*/ 2 h 5"/>
                <a:gd name="T6" fmla="*/ 2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3"/>
                    <a:pt x="4" y="4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0951" y="5927726"/>
              <a:ext cx="93663" cy="88900"/>
            </a:xfrm>
            <a:custGeom>
              <a:avLst/>
              <a:gdLst>
                <a:gd name="T0" fmla="*/ 2 w 35"/>
                <a:gd name="T1" fmla="*/ 32 h 33"/>
                <a:gd name="T2" fmla="*/ 16 w 35"/>
                <a:gd name="T3" fmla="*/ 0 h 33"/>
                <a:gd name="T4" fmla="*/ 35 w 35"/>
                <a:gd name="T5" fmla="*/ 17 h 33"/>
                <a:gd name="T6" fmla="*/ 2 w 35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" y="32"/>
                  </a:moveTo>
                  <a:cubicBezTo>
                    <a:pt x="2" y="32"/>
                    <a:pt x="0" y="0"/>
                    <a:pt x="16" y="0"/>
                  </a:cubicBezTo>
                  <a:cubicBezTo>
                    <a:pt x="32" y="0"/>
                    <a:pt x="35" y="17"/>
                    <a:pt x="35" y="17"/>
                  </a:cubicBezTo>
                  <a:cubicBezTo>
                    <a:pt x="35" y="17"/>
                    <a:pt x="28" y="33"/>
                    <a:pt x="2" y="3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17951" y="5967413"/>
              <a:ext cx="80963" cy="95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3667961" y="5749997"/>
            <a:ext cx="450270" cy="450270"/>
            <a:chOff x="2994026" y="5897563"/>
            <a:chExt cx="512763" cy="512763"/>
          </a:xfrm>
        </p:grpSpPr>
        <p:sp>
          <p:nvSpPr>
            <p:cNvPr id="6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4026" y="5897563"/>
              <a:ext cx="512763" cy="512763"/>
            </a:xfrm>
            <a:custGeom>
              <a:avLst/>
              <a:gdLst>
                <a:gd name="T0" fmla="*/ 186 w 189"/>
                <a:gd name="T1" fmla="*/ 51 h 189"/>
                <a:gd name="T2" fmla="*/ 186 w 189"/>
                <a:gd name="T3" fmla="*/ 62 h 189"/>
                <a:gd name="T4" fmla="*/ 62 w 189"/>
                <a:gd name="T5" fmla="*/ 186 h 189"/>
                <a:gd name="T6" fmla="*/ 51 w 189"/>
                <a:gd name="T7" fmla="*/ 186 h 189"/>
                <a:gd name="T8" fmla="*/ 4 w 189"/>
                <a:gd name="T9" fmla="*/ 139 h 189"/>
                <a:gd name="T10" fmla="*/ 4 w 189"/>
                <a:gd name="T11" fmla="*/ 128 h 189"/>
                <a:gd name="T12" fmla="*/ 128 w 189"/>
                <a:gd name="T13" fmla="*/ 4 h 189"/>
                <a:gd name="T14" fmla="*/ 139 w 189"/>
                <a:gd name="T15" fmla="*/ 4 h 189"/>
                <a:gd name="T16" fmla="*/ 186 w 189"/>
                <a:gd name="T17" fmla="*/ 5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9">
                  <a:moveTo>
                    <a:pt x="186" y="51"/>
                  </a:moveTo>
                  <a:cubicBezTo>
                    <a:pt x="189" y="54"/>
                    <a:pt x="189" y="59"/>
                    <a:pt x="186" y="62"/>
                  </a:cubicBezTo>
                  <a:cubicBezTo>
                    <a:pt x="62" y="186"/>
                    <a:pt x="62" y="186"/>
                    <a:pt x="62" y="186"/>
                  </a:cubicBezTo>
                  <a:cubicBezTo>
                    <a:pt x="59" y="189"/>
                    <a:pt x="54" y="189"/>
                    <a:pt x="51" y="18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0" y="136"/>
                    <a:pt x="0" y="131"/>
                    <a:pt x="4" y="128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1" y="0"/>
                    <a:pt x="136" y="0"/>
                    <a:pt x="139" y="4"/>
                  </a:cubicBezTo>
                  <a:lnTo>
                    <a:pt x="186" y="5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1338" y="6200776"/>
              <a:ext cx="141288" cy="144463"/>
            </a:xfrm>
            <a:custGeom>
              <a:avLst/>
              <a:gdLst>
                <a:gd name="T0" fmla="*/ 8 w 89"/>
                <a:gd name="T1" fmla="*/ 9 h 91"/>
                <a:gd name="T2" fmla="*/ 37 w 89"/>
                <a:gd name="T3" fmla="*/ 19 h 91"/>
                <a:gd name="T4" fmla="*/ 63 w 89"/>
                <a:gd name="T5" fmla="*/ 0 h 91"/>
                <a:gd name="T6" fmla="*/ 63 w 89"/>
                <a:gd name="T7" fmla="*/ 33 h 91"/>
                <a:gd name="T8" fmla="*/ 89 w 89"/>
                <a:gd name="T9" fmla="*/ 50 h 91"/>
                <a:gd name="T10" fmla="*/ 58 w 89"/>
                <a:gd name="T11" fmla="*/ 60 h 91"/>
                <a:gd name="T12" fmla="*/ 49 w 89"/>
                <a:gd name="T13" fmla="*/ 91 h 91"/>
                <a:gd name="T14" fmla="*/ 31 w 89"/>
                <a:gd name="T15" fmla="*/ 65 h 91"/>
                <a:gd name="T16" fmla="*/ 0 w 89"/>
                <a:gd name="T17" fmla="*/ 65 h 91"/>
                <a:gd name="T18" fmla="*/ 19 w 89"/>
                <a:gd name="T19" fmla="*/ 39 h 91"/>
                <a:gd name="T20" fmla="*/ 8 w 89"/>
                <a:gd name="T21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91">
                  <a:moveTo>
                    <a:pt x="8" y="9"/>
                  </a:moveTo>
                  <a:lnTo>
                    <a:pt x="37" y="19"/>
                  </a:lnTo>
                  <a:lnTo>
                    <a:pt x="63" y="0"/>
                  </a:lnTo>
                  <a:lnTo>
                    <a:pt x="63" y="33"/>
                  </a:lnTo>
                  <a:lnTo>
                    <a:pt x="89" y="50"/>
                  </a:lnTo>
                  <a:lnTo>
                    <a:pt x="58" y="60"/>
                  </a:lnTo>
                  <a:lnTo>
                    <a:pt x="49" y="91"/>
                  </a:lnTo>
                  <a:lnTo>
                    <a:pt x="31" y="65"/>
                  </a:lnTo>
                  <a:lnTo>
                    <a:pt x="0" y="65"/>
                  </a:lnTo>
                  <a:lnTo>
                    <a:pt x="19" y="39"/>
                  </a:lnTo>
                  <a:lnTo>
                    <a:pt x="8" y="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6113" y="6096001"/>
              <a:ext cx="144463" cy="139700"/>
            </a:xfrm>
            <a:custGeom>
              <a:avLst/>
              <a:gdLst>
                <a:gd name="T0" fmla="*/ 9 w 91"/>
                <a:gd name="T1" fmla="*/ 8 h 88"/>
                <a:gd name="T2" fmla="*/ 40 w 91"/>
                <a:gd name="T3" fmla="*/ 18 h 88"/>
                <a:gd name="T4" fmla="*/ 65 w 91"/>
                <a:gd name="T5" fmla="*/ 0 h 88"/>
                <a:gd name="T6" fmla="*/ 64 w 91"/>
                <a:gd name="T7" fmla="*/ 30 h 88"/>
                <a:gd name="T8" fmla="*/ 91 w 91"/>
                <a:gd name="T9" fmla="*/ 49 h 88"/>
                <a:gd name="T10" fmla="*/ 60 w 91"/>
                <a:gd name="T11" fmla="*/ 58 h 88"/>
                <a:gd name="T12" fmla="*/ 50 w 91"/>
                <a:gd name="T13" fmla="*/ 88 h 88"/>
                <a:gd name="T14" fmla="*/ 33 w 91"/>
                <a:gd name="T15" fmla="*/ 63 h 88"/>
                <a:gd name="T16" fmla="*/ 0 w 91"/>
                <a:gd name="T17" fmla="*/ 63 h 88"/>
                <a:gd name="T18" fmla="*/ 19 w 91"/>
                <a:gd name="T19" fmla="*/ 37 h 88"/>
                <a:gd name="T20" fmla="*/ 9 w 91"/>
                <a:gd name="T21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88">
                  <a:moveTo>
                    <a:pt x="9" y="8"/>
                  </a:moveTo>
                  <a:lnTo>
                    <a:pt x="40" y="18"/>
                  </a:lnTo>
                  <a:lnTo>
                    <a:pt x="65" y="0"/>
                  </a:lnTo>
                  <a:lnTo>
                    <a:pt x="64" y="30"/>
                  </a:lnTo>
                  <a:lnTo>
                    <a:pt x="91" y="49"/>
                  </a:lnTo>
                  <a:lnTo>
                    <a:pt x="60" y="58"/>
                  </a:lnTo>
                  <a:lnTo>
                    <a:pt x="50" y="88"/>
                  </a:lnTo>
                  <a:lnTo>
                    <a:pt x="33" y="63"/>
                  </a:lnTo>
                  <a:lnTo>
                    <a:pt x="0" y="63"/>
                  </a:lnTo>
                  <a:lnTo>
                    <a:pt x="19" y="37"/>
                  </a:lnTo>
                  <a:lnTo>
                    <a:pt x="9" y="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97238" y="5984876"/>
              <a:ext cx="141288" cy="142875"/>
            </a:xfrm>
            <a:custGeom>
              <a:avLst/>
              <a:gdLst>
                <a:gd name="T0" fmla="*/ 9 w 89"/>
                <a:gd name="T1" fmla="*/ 8 h 90"/>
                <a:gd name="T2" fmla="*/ 38 w 89"/>
                <a:gd name="T3" fmla="*/ 18 h 90"/>
                <a:gd name="T4" fmla="*/ 63 w 89"/>
                <a:gd name="T5" fmla="*/ 0 h 90"/>
                <a:gd name="T6" fmla="*/ 63 w 89"/>
                <a:gd name="T7" fmla="*/ 32 h 90"/>
                <a:gd name="T8" fmla="*/ 89 w 89"/>
                <a:gd name="T9" fmla="*/ 49 h 90"/>
                <a:gd name="T10" fmla="*/ 58 w 89"/>
                <a:gd name="T11" fmla="*/ 59 h 90"/>
                <a:gd name="T12" fmla="*/ 50 w 89"/>
                <a:gd name="T13" fmla="*/ 90 h 90"/>
                <a:gd name="T14" fmla="*/ 31 w 89"/>
                <a:gd name="T15" fmla="*/ 65 h 90"/>
                <a:gd name="T16" fmla="*/ 0 w 89"/>
                <a:gd name="T17" fmla="*/ 65 h 90"/>
                <a:gd name="T18" fmla="*/ 19 w 89"/>
                <a:gd name="T19" fmla="*/ 39 h 90"/>
                <a:gd name="T20" fmla="*/ 9 w 89"/>
                <a:gd name="T21" fmla="*/ 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90">
                  <a:moveTo>
                    <a:pt x="9" y="8"/>
                  </a:moveTo>
                  <a:lnTo>
                    <a:pt x="38" y="18"/>
                  </a:lnTo>
                  <a:lnTo>
                    <a:pt x="63" y="0"/>
                  </a:lnTo>
                  <a:lnTo>
                    <a:pt x="63" y="32"/>
                  </a:lnTo>
                  <a:lnTo>
                    <a:pt x="89" y="49"/>
                  </a:lnTo>
                  <a:lnTo>
                    <a:pt x="58" y="59"/>
                  </a:lnTo>
                  <a:lnTo>
                    <a:pt x="50" y="90"/>
                  </a:lnTo>
                  <a:lnTo>
                    <a:pt x="31" y="65"/>
                  </a:lnTo>
                  <a:lnTo>
                    <a:pt x="0" y="65"/>
                  </a:lnTo>
                  <a:lnTo>
                    <a:pt x="19" y="39"/>
                  </a:lnTo>
                  <a:lnTo>
                    <a:pt x="9" y="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3051454" y="5752785"/>
            <a:ext cx="328990" cy="447482"/>
            <a:chOff x="2389188" y="5900738"/>
            <a:chExt cx="374650" cy="509588"/>
          </a:xfrm>
        </p:grpSpPr>
        <p:sp>
          <p:nvSpPr>
            <p:cNvPr id="6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36826" y="6211888"/>
              <a:ext cx="73025" cy="18415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8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188" y="5911851"/>
              <a:ext cx="3746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8713" y="5921376"/>
              <a:ext cx="349250" cy="344488"/>
            </a:xfrm>
            <a:custGeom>
              <a:avLst/>
              <a:gdLst>
                <a:gd name="T0" fmla="*/ 100 w 129"/>
                <a:gd name="T1" fmla="*/ 69 h 127"/>
                <a:gd name="T2" fmla="*/ 100 w 129"/>
                <a:gd name="T3" fmla="*/ 9 h 127"/>
                <a:gd name="T4" fmla="*/ 94 w 129"/>
                <a:gd name="T5" fmla="*/ 0 h 127"/>
                <a:gd name="T6" fmla="*/ 36 w 129"/>
                <a:gd name="T7" fmla="*/ 0 h 127"/>
                <a:gd name="T8" fmla="*/ 30 w 129"/>
                <a:gd name="T9" fmla="*/ 9 h 127"/>
                <a:gd name="T10" fmla="*/ 30 w 129"/>
                <a:gd name="T11" fmla="*/ 69 h 127"/>
                <a:gd name="T12" fmla="*/ 0 w 129"/>
                <a:gd name="T13" fmla="*/ 101 h 127"/>
                <a:gd name="T14" fmla="*/ 63 w 129"/>
                <a:gd name="T15" fmla="*/ 125 h 127"/>
                <a:gd name="T16" fmla="*/ 129 w 129"/>
                <a:gd name="T17" fmla="*/ 101 h 127"/>
                <a:gd name="T18" fmla="*/ 100 w 129"/>
                <a:gd name="T19" fmla="*/ 6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127">
                  <a:moveTo>
                    <a:pt x="100" y="6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4"/>
                    <a:pt x="97" y="0"/>
                    <a:pt x="9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" y="0"/>
                    <a:pt x="30" y="4"/>
                    <a:pt x="30" y="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12" y="77"/>
                    <a:pt x="0" y="90"/>
                    <a:pt x="0" y="101"/>
                  </a:cubicBezTo>
                  <a:cubicBezTo>
                    <a:pt x="0" y="127"/>
                    <a:pt x="27" y="125"/>
                    <a:pt x="63" y="125"/>
                  </a:cubicBezTo>
                  <a:cubicBezTo>
                    <a:pt x="99" y="125"/>
                    <a:pt x="129" y="127"/>
                    <a:pt x="129" y="101"/>
                  </a:cubicBezTo>
                  <a:cubicBezTo>
                    <a:pt x="129" y="92"/>
                    <a:pt x="118" y="78"/>
                    <a:pt x="100" y="6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79676" y="5921376"/>
              <a:ext cx="190500" cy="18732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3638" y="5900738"/>
              <a:ext cx="282575" cy="57150"/>
            </a:xfrm>
            <a:custGeom>
              <a:avLst/>
              <a:gdLst>
                <a:gd name="T0" fmla="*/ 104 w 104"/>
                <a:gd name="T1" fmla="*/ 15 h 21"/>
                <a:gd name="T2" fmla="*/ 97 w 104"/>
                <a:gd name="T3" fmla="*/ 21 h 21"/>
                <a:gd name="T4" fmla="*/ 7 w 104"/>
                <a:gd name="T5" fmla="*/ 21 h 21"/>
                <a:gd name="T6" fmla="*/ 0 w 104"/>
                <a:gd name="T7" fmla="*/ 15 h 21"/>
                <a:gd name="T8" fmla="*/ 0 w 104"/>
                <a:gd name="T9" fmla="*/ 7 h 21"/>
                <a:gd name="T10" fmla="*/ 7 w 104"/>
                <a:gd name="T11" fmla="*/ 0 h 21"/>
                <a:gd name="T12" fmla="*/ 97 w 104"/>
                <a:gd name="T13" fmla="*/ 0 h 21"/>
                <a:gd name="T14" fmla="*/ 104 w 104"/>
                <a:gd name="T15" fmla="*/ 7 h 21"/>
                <a:gd name="T16" fmla="*/ 104 w 104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21">
                  <a:moveTo>
                    <a:pt x="104" y="15"/>
                  </a:moveTo>
                  <a:cubicBezTo>
                    <a:pt x="104" y="18"/>
                    <a:pt x="101" y="21"/>
                    <a:pt x="9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21"/>
                    <a:pt x="0" y="18"/>
                    <a:pt x="0" y="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4" y="3"/>
                    <a:pt x="104" y="7"/>
                  </a:cubicBezTo>
                  <a:lnTo>
                    <a:pt x="104" y="1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09826" y="6396038"/>
              <a:ext cx="330200" cy="1428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315061" y="5780666"/>
            <a:ext cx="448876" cy="390327"/>
            <a:chOff x="1644651" y="5932488"/>
            <a:chExt cx="511175" cy="444500"/>
          </a:xfrm>
        </p:grpSpPr>
        <p:sp>
          <p:nvSpPr>
            <p:cNvPr id="6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68476" y="5932488"/>
              <a:ext cx="96838" cy="103188"/>
            </a:xfrm>
            <a:custGeom>
              <a:avLst/>
              <a:gdLst>
                <a:gd name="T0" fmla="*/ 18 w 36"/>
                <a:gd name="T1" fmla="*/ 0 h 38"/>
                <a:gd name="T2" fmla="*/ 0 w 36"/>
                <a:gd name="T3" fmla="*/ 19 h 38"/>
                <a:gd name="T4" fmla="*/ 18 w 36"/>
                <a:gd name="T5" fmla="*/ 38 h 38"/>
                <a:gd name="T6" fmla="*/ 36 w 36"/>
                <a:gd name="T7" fmla="*/ 19 h 38"/>
                <a:gd name="T8" fmla="*/ 18 w 36"/>
                <a:gd name="T9" fmla="*/ 0 h 38"/>
                <a:gd name="T10" fmla="*/ 18 w 36"/>
                <a:gd name="T11" fmla="*/ 30 h 38"/>
                <a:gd name="T12" fmla="*/ 8 w 36"/>
                <a:gd name="T13" fmla="*/ 19 h 38"/>
                <a:gd name="T14" fmla="*/ 18 w 36"/>
                <a:gd name="T15" fmla="*/ 8 h 38"/>
                <a:gd name="T16" fmla="*/ 29 w 36"/>
                <a:gd name="T17" fmla="*/ 19 h 38"/>
                <a:gd name="T18" fmla="*/ 18 w 36"/>
                <a:gd name="T1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8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8"/>
                    <a:pt x="18" y="38"/>
                  </a:cubicBezTo>
                  <a:cubicBezTo>
                    <a:pt x="28" y="38"/>
                    <a:pt x="36" y="30"/>
                    <a:pt x="36" y="19"/>
                  </a:cubicBezTo>
                  <a:cubicBezTo>
                    <a:pt x="36" y="8"/>
                    <a:pt x="28" y="0"/>
                    <a:pt x="18" y="0"/>
                  </a:cubicBezTo>
                  <a:close/>
                  <a:moveTo>
                    <a:pt x="18" y="30"/>
                  </a:moveTo>
                  <a:cubicBezTo>
                    <a:pt x="12" y="30"/>
                    <a:pt x="8" y="25"/>
                    <a:pt x="8" y="19"/>
                  </a:cubicBezTo>
                  <a:cubicBezTo>
                    <a:pt x="8" y="13"/>
                    <a:pt x="12" y="8"/>
                    <a:pt x="18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5"/>
                    <a:pt x="24" y="30"/>
                    <a:pt x="18" y="3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44651" y="5948363"/>
              <a:ext cx="511175" cy="328613"/>
            </a:xfrm>
            <a:custGeom>
              <a:avLst/>
              <a:gdLst>
                <a:gd name="T0" fmla="*/ 7 w 189"/>
                <a:gd name="T1" fmla="*/ 121 h 121"/>
                <a:gd name="T2" fmla="*/ 0 w 189"/>
                <a:gd name="T3" fmla="*/ 114 h 121"/>
                <a:gd name="T4" fmla="*/ 0 w 189"/>
                <a:gd name="T5" fmla="*/ 114 h 121"/>
                <a:gd name="T6" fmla="*/ 7 w 189"/>
                <a:gd name="T7" fmla="*/ 107 h 121"/>
                <a:gd name="T8" fmla="*/ 7 w 189"/>
                <a:gd name="T9" fmla="*/ 107 h 121"/>
                <a:gd name="T10" fmla="*/ 130 w 189"/>
                <a:gd name="T11" fmla="*/ 107 h 121"/>
                <a:gd name="T12" fmla="*/ 144 w 189"/>
                <a:gd name="T13" fmla="*/ 24 h 121"/>
                <a:gd name="T14" fmla="*/ 147 w 189"/>
                <a:gd name="T15" fmla="*/ 20 h 121"/>
                <a:gd name="T16" fmla="*/ 147 w 189"/>
                <a:gd name="T17" fmla="*/ 20 h 121"/>
                <a:gd name="T18" fmla="*/ 178 w 189"/>
                <a:gd name="T19" fmla="*/ 2 h 121"/>
                <a:gd name="T20" fmla="*/ 187 w 189"/>
                <a:gd name="T21" fmla="*/ 5 h 121"/>
                <a:gd name="T22" fmla="*/ 187 w 189"/>
                <a:gd name="T23" fmla="*/ 5 h 121"/>
                <a:gd name="T24" fmla="*/ 184 w 189"/>
                <a:gd name="T25" fmla="*/ 14 h 121"/>
                <a:gd name="T26" fmla="*/ 184 w 189"/>
                <a:gd name="T27" fmla="*/ 14 h 121"/>
                <a:gd name="T28" fmla="*/ 156 w 189"/>
                <a:gd name="T29" fmla="*/ 31 h 121"/>
                <a:gd name="T30" fmla="*/ 142 w 189"/>
                <a:gd name="T31" fmla="*/ 116 h 121"/>
                <a:gd name="T32" fmla="*/ 135 w 189"/>
                <a:gd name="T33" fmla="*/ 121 h 121"/>
                <a:gd name="T34" fmla="*/ 135 w 189"/>
                <a:gd name="T35" fmla="*/ 121 h 121"/>
                <a:gd name="T36" fmla="*/ 7 w 189"/>
                <a:gd name="T3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9" h="121">
                  <a:moveTo>
                    <a:pt x="7" y="121"/>
                  </a:moveTo>
                  <a:cubicBezTo>
                    <a:pt x="3" y="121"/>
                    <a:pt x="0" y="118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0"/>
                    <a:pt x="3" y="107"/>
                    <a:pt x="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5" y="22"/>
                    <a:pt x="146" y="21"/>
                    <a:pt x="147" y="20"/>
                  </a:cubicBezTo>
                  <a:cubicBezTo>
                    <a:pt x="147" y="20"/>
                    <a:pt x="147" y="20"/>
                    <a:pt x="147" y="20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81" y="0"/>
                    <a:pt x="185" y="1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9" y="8"/>
                    <a:pt x="187" y="13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9"/>
                    <a:pt x="138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7" y="121"/>
                    <a:pt x="7" y="121"/>
                    <a:pt x="7" y="12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2113" y="5978526"/>
              <a:ext cx="317500" cy="233363"/>
            </a:xfrm>
            <a:custGeom>
              <a:avLst/>
              <a:gdLst>
                <a:gd name="T0" fmla="*/ 99 w 117"/>
                <a:gd name="T1" fmla="*/ 0 h 86"/>
                <a:gd name="T2" fmla="*/ 91 w 117"/>
                <a:gd name="T3" fmla="*/ 0 h 86"/>
                <a:gd name="T4" fmla="*/ 91 w 117"/>
                <a:gd name="T5" fmla="*/ 86 h 86"/>
                <a:gd name="T6" fmla="*/ 99 w 117"/>
                <a:gd name="T7" fmla="*/ 86 h 86"/>
                <a:gd name="T8" fmla="*/ 117 w 117"/>
                <a:gd name="T9" fmla="*/ 66 h 86"/>
                <a:gd name="T10" fmla="*/ 117 w 117"/>
                <a:gd name="T11" fmla="*/ 19 h 86"/>
                <a:gd name="T12" fmla="*/ 99 w 117"/>
                <a:gd name="T13" fmla="*/ 0 h 86"/>
                <a:gd name="T14" fmla="*/ 37 w 117"/>
                <a:gd name="T15" fmla="*/ 86 h 86"/>
                <a:gd name="T16" fmla="*/ 79 w 117"/>
                <a:gd name="T17" fmla="*/ 86 h 86"/>
                <a:gd name="T18" fmla="*/ 79 w 117"/>
                <a:gd name="T19" fmla="*/ 0 h 86"/>
                <a:gd name="T20" fmla="*/ 37 w 117"/>
                <a:gd name="T21" fmla="*/ 0 h 86"/>
                <a:gd name="T22" fmla="*/ 37 w 117"/>
                <a:gd name="T23" fmla="*/ 86 h 86"/>
                <a:gd name="T24" fmla="*/ 0 w 117"/>
                <a:gd name="T25" fmla="*/ 19 h 86"/>
                <a:gd name="T26" fmla="*/ 0 w 117"/>
                <a:gd name="T27" fmla="*/ 66 h 86"/>
                <a:gd name="T28" fmla="*/ 18 w 117"/>
                <a:gd name="T29" fmla="*/ 86 h 86"/>
                <a:gd name="T30" fmla="*/ 26 w 117"/>
                <a:gd name="T31" fmla="*/ 86 h 86"/>
                <a:gd name="T32" fmla="*/ 26 w 117"/>
                <a:gd name="T33" fmla="*/ 0 h 86"/>
                <a:gd name="T34" fmla="*/ 18 w 117"/>
                <a:gd name="T35" fmla="*/ 0 h 86"/>
                <a:gd name="T36" fmla="*/ 0 w 117"/>
                <a:gd name="T37" fmla="*/ 1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86">
                  <a:moveTo>
                    <a:pt x="99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9" y="86"/>
                    <a:pt x="99" y="86"/>
                    <a:pt x="99" y="86"/>
                  </a:cubicBezTo>
                  <a:cubicBezTo>
                    <a:pt x="109" y="86"/>
                    <a:pt x="117" y="77"/>
                    <a:pt x="117" y="66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8"/>
                    <a:pt x="109" y="0"/>
                    <a:pt x="99" y="0"/>
                  </a:cubicBezTo>
                  <a:close/>
                  <a:moveTo>
                    <a:pt x="37" y="86"/>
                  </a:moveTo>
                  <a:cubicBezTo>
                    <a:pt x="79" y="86"/>
                    <a:pt x="79" y="86"/>
                    <a:pt x="79" y="8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86"/>
                  </a:lnTo>
                  <a:close/>
                  <a:moveTo>
                    <a:pt x="0" y="19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77"/>
                    <a:pt x="8" y="86"/>
                    <a:pt x="18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49413" y="6291263"/>
              <a:ext cx="80963" cy="857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71638" y="6315076"/>
              <a:ext cx="36513" cy="381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49451" y="6291263"/>
              <a:ext cx="80963" cy="857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1676" y="6315076"/>
              <a:ext cx="38100" cy="381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71663" y="5978526"/>
              <a:ext cx="42863" cy="2333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22438" y="5978526"/>
              <a:ext cx="46038" cy="2333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621882" y="5752785"/>
            <a:ext cx="405661" cy="447482"/>
            <a:chOff x="989013" y="5900738"/>
            <a:chExt cx="461963" cy="509588"/>
          </a:xfrm>
        </p:grpSpPr>
        <p:sp>
          <p:nvSpPr>
            <p:cNvPr id="6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5051" y="6049963"/>
              <a:ext cx="373063" cy="176213"/>
            </a:xfrm>
            <a:custGeom>
              <a:avLst/>
              <a:gdLst>
                <a:gd name="T0" fmla="*/ 138 w 138"/>
                <a:gd name="T1" fmla="*/ 57 h 65"/>
                <a:gd name="T2" fmla="*/ 130 w 138"/>
                <a:gd name="T3" fmla="*/ 65 h 65"/>
                <a:gd name="T4" fmla="*/ 7 w 138"/>
                <a:gd name="T5" fmla="*/ 65 h 65"/>
                <a:gd name="T6" fmla="*/ 0 w 138"/>
                <a:gd name="T7" fmla="*/ 57 h 65"/>
                <a:gd name="T8" fmla="*/ 0 w 138"/>
                <a:gd name="T9" fmla="*/ 8 h 65"/>
                <a:gd name="T10" fmla="*/ 7 w 138"/>
                <a:gd name="T11" fmla="*/ 0 h 65"/>
                <a:gd name="T12" fmla="*/ 130 w 138"/>
                <a:gd name="T13" fmla="*/ 0 h 65"/>
                <a:gd name="T14" fmla="*/ 138 w 138"/>
                <a:gd name="T15" fmla="*/ 8 h 65"/>
                <a:gd name="T16" fmla="*/ 138 w 138"/>
                <a:gd name="T1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65">
                  <a:moveTo>
                    <a:pt x="138" y="57"/>
                  </a:moveTo>
                  <a:cubicBezTo>
                    <a:pt x="138" y="61"/>
                    <a:pt x="134" y="65"/>
                    <a:pt x="130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3" y="65"/>
                    <a:pt x="0" y="61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4" y="0"/>
                    <a:pt x="138" y="4"/>
                    <a:pt x="138" y="8"/>
                  </a:cubicBezTo>
                  <a:lnTo>
                    <a:pt x="138" y="5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7913" y="5900738"/>
              <a:ext cx="284163" cy="360363"/>
            </a:xfrm>
            <a:custGeom>
              <a:avLst/>
              <a:gdLst>
                <a:gd name="T0" fmla="*/ 105 w 105"/>
                <a:gd name="T1" fmla="*/ 121 h 133"/>
                <a:gd name="T2" fmla="*/ 93 w 105"/>
                <a:gd name="T3" fmla="*/ 133 h 133"/>
                <a:gd name="T4" fmla="*/ 13 w 105"/>
                <a:gd name="T5" fmla="*/ 133 h 133"/>
                <a:gd name="T6" fmla="*/ 0 w 105"/>
                <a:gd name="T7" fmla="*/ 121 h 133"/>
                <a:gd name="T8" fmla="*/ 0 w 105"/>
                <a:gd name="T9" fmla="*/ 12 h 133"/>
                <a:gd name="T10" fmla="*/ 13 w 105"/>
                <a:gd name="T11" fmla="*/ 0 h 133"/>
                <a:gd name="T12" fmla="*/ 93 w 105"/>
                <a:gd name="T13" fmla="*/ 0 h 133"/>
                <a:gd name="T14" fmla="*/ 105 w 105"/>
                <a:gd name="T15" fmla="*/ 12 h 133"/>
                <a:gd name="T16" fmla="*/ 105 w 105"/>
                <a:gd name="T17" fmla="*/ 1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3">
                  <a:moveTo>
                    <a:pt x="105" y="121"/>
                  </a:moveTo>
                  <a:cubicBezTo>
                    <a:pt x="105" y="128"/>
                    <a:pt x="100" y="133"/>
                    <a:pt x="93" y="133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6" y="133"/>
                    <a:pt x="0" y="128"/>
                    <a:pt x="0" y="1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5" y="6"/>
                    <a:pt x="105" y="12"/>
                  </a:cubicBezTo>
                  <a:lnTo>
                    <a:pt x="105" y="12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16013" y="5951538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16013" y="6011863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16013" y="6070601"/>
              <a:ext cx="214313" cy="11113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16013" y="6134101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16013" y="6192838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89013" y="6176963"/>
              <a:ext cx="461963" cy="1651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27113" y="6216651"/>
              <a:ext cx="42863" cy="4127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6963" y="6242051"/>
              <a:ext cx="246063" cy="85725"/>
            </a:xfrm>
            <a:custGeom>
              <a:avLst/>
              <a:gdLst>
                <a:gd name="T0" fmla="*/ 0 w 91"/>
                <a:gd name="T1" fmla="*/ 10 h 32"/>
                <a:gd name="T2" fmla="*/ 8 w 91"/>
                <a:gd name="T3" fmla="*/ 0 h 32"/>
                <a:gd name="T4" fmla="*/ 83 w 91"/>
                <a:gd name="T5" fmla="*/ 0 h 32"/>
                <a:gd name="T6" fmla="*/ 91 w 91"/>
                <a:gd name="T7" fmla="*/ 10 h 32"/>
                <a:gd name="T8" fmla="*/ 91 w 91"/>
                <a:gd name="T9" fmla="*/ 22 h 32"/>
                <a:gd name="T10" fmla="*/ 83 w 91"/>
                <a:gd name="T11" fmla="*/ 32 h 32"/>
                <a:gd name="T12" fmla="*/ 8 w 91"/>
                <a:gd name="T13" fmla="*/ 32 h 32"/>
                <a:gd name="T14" fmla="*/ 0 w 91"/>
                <a:gd name="T15" fmla="*/ 22 h 32"/>
                <a:gd name="T16" fmla="*/ 0 w 91"/>
                <a:gd name="T1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2">
                  <a:moveTo>
                    <a:pt x="0" y="10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1" y="4"/>
                    <a:pt x="91" y="1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7"/>
                    <a:pt x="88" y="32"/>
                    <a:pt x="83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27"/>
                    <a:pt x="0" y="2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1876" y="6365876"/>
              <a:ext cx="379413" cy="44450"/>
            </a:xfrm>
            <a:custGeom>
              <a:avLst/>
              <a:gdLst>
                <a:gd name="T0" fmla="*/ 140 w 140"/>
                <a:gd name="T1" fmla="*/ 9 h 16"/>
                <a:gd name="T2" fmla="*/ 132 w 140"/>
                <a:gd name="T3" fmla="*/ 16 h 16"/>
                <a:gd name="T4" fmla="*/ 8 w 140"/>
                <a:gd name="T5" fmla="*/ 16 h 16"/>
                <a:gd name="T6" fmla="*/ 0 w 140"/>
                <a:gd name="T7" fmla="*/ 9 h 16"/>
                <a:gd name="T8" fmla="*/ 0 w 140"/>
                <a:gd name="T9" fmla="*/ 7 h 16"/>
                <a:gd name="T10" fmla="*/ 8 w 140"/>
                <a:gd name="T11" fmla="*/ 0 h 16"/>
                <a:gd name="T12" fmla="*/ 132 w 140"/>
                <a:gd name="T13" fmla="*/ 0 h 16"/>
                <a:gd name="T14" fmla="*/ 140 w 140"/>
                <a:gd name="T15" fmla="*/ 7 h 16"/>
                <a:gd name="T16" fmla="*/ 140 w 140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6">
                  <a:moveTo>
                    <a:pt x="140" y="9"/>
                  </a:moveTo>
                  <a:cubicBezTo>
                    <a:pt x="140" y="13"/>
                    <a:pt x="136" y="16"/>
                    <a:pt x="132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40" y="3"/>
                    <a:pt x="140" y="7"/>
                  </a:cubicBezTo>
                  <a:lnTo>
                    <a:pt x="140" y="9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146335" y="5139416"/>
            <a:ext cx="444694" cy="447481"/>
            <a:chOff x="8410576" y="5222876"/>
            <a:chExt cx="506413" cy="509587"/>
          </a:xfrm>
        </p:grpSpPr>
        <p:sp>
          <p:nvSpPr>
            <p:cNvPr id="6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28063" y="5319713"/>
              <a:ext cx="74613" cy="250825"/>
            </a:xfrm>
            <a:custGeom>
              <a:avLst/>
              <a:gdLst>
                <a:gd name="T0" fmla="*/ 28 w 28"/>
                <a:gd name="T1" fmla="*/ 85 h 92"/>
                <a:gd name="T2" fmla="*/ 17 w 28"/>
                <a:gd name="T3" fmla="*/ 92 h 92"/>
                <a:gd name="T4" fmla="*/ 10 w 28"/>
                <a:gd name="T5" fmla="*/ 92 h 92"/>
                <a:gd name="T6" fmla="*/ 0 w 28"/>
                <a:gd name="T7" fmla="*/ 85 h 92"/>
                <a:gd name="T8" fmla="*/ 0 w 28"/>
                <a:gd name="T9" fmla="*/ 9 h 92"/>
                <a:gd name="T10" fmla="*/ 10 w 28"/>
                <a:gd name="T11" fmla="*/ 0 h 92"/>
                <a:gd name="T12" fmla="*/ 17 w 28"/>
                <a:gd name="T13" fmla="*/ 0 h 92"/>
                <a:gd name="T14" fmla="*/ 28 w 28"/>
                <a:gd name="T15" fmla="*/ 9 h 92"/>
                <a:gd name="T16" fmla="*/ 28 w 28"/>
                <a:gd name="T17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92">
                  <a:moveTo>
                    <a:pt x="28" y="85"/>
                  </a:moveTo>
                  <a:cubicBezTo>
                    <a:pt x="28" y="89"/>
                    <a:pt x="23" y="92"/>
                    <a:pt x="17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5" y="92"/>
                    <a:pt x="0" y="89"/>
                    <a:pt x="0" y="8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8" y="5"/>
                    <a:pt x="28" y="9"/>
                  </a:cubicBezTo>
                  <a:lnTo>
                    <a:pt x="28" y="8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0576" y="5548313"/>
              <a:ext cx="506413" cy="184150"/>
            </a:xfrm>
            <a:custGeom>
              <a:avLst/>
              <a:gdLst>
                <a:gd name="T0" fmla="*/ 187 w 187"/>
                <a:gd name="T1" fmla="*/ 47 h 68"/>
                <a:gd name="T2" fmla="*/ 166 w 187"/>
                <a:gd name="T3" fmla="*/ 68 h 68"/>
                <a:gd name="T4" fmla="*/ 21 w 187"/>
                <a:gd name="T5" fmla="*/ 68 h 68"/>
                <a:gd name="T6" fmla="*/ 0 w 187"/>
                <a:gd name="T7" fmla="*/ 47 h 68"/>
                <a:gd name="T8" fmla="*/ 0 w 187"/>
                <a:gd name="T9" fmla="*/ 21 h 68"/>
                <a:gd name="T10" fmla="*/ 21 w 187"/>
                <a:gd name="T11" fmla="*/ 0 h 68"/>
                <a:gd name="T12" fmla="*/ 166 w 187"/>
                <a:gd name="T13" fmla="*/ 0 h 68"/>
                <a:gd name="T14" fmla="*/ 187 w 187"/>
                <a:gd name="T15" fmla="*/ 21 h 68"/>
                <a:gd name="T16" fmla="*/ 187 w 187"/>
                <a:gd name="T17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68">
                  <a:moveTo>
                    <a:pt x="187" y="47"/>
                  </a:moveTo>
                  <a:cubicBezTo>
                    <a:pt x="187" y="58"/>
                    <a:pt x="178" y="68"/>
                    <a:pt x="166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0" y="68"/>
                    <a:pt x="0" y="58"/>
                    <a:pt x="0" y="4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8" y="0"/>
                    <a:pt x="187" y="10"/>
                    <a:pt x="187" y="21"/>
                  </a:cubicBezTo>
                  <a:lnTo>
                    <a:pt x="187" y="4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48676" y="5602288"/>
              <a:ext cx="79375" cy="762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3951" y="5583238"/>
              <a:ext cx="50800" cy="114300"/>
            </a:xfrm>
            <a:custGeom>
              <a:avLst/>
              <a:gdLst>
                <a:gd name="T0" fmla="*/ 19 w 19"/>
                <a:gd name="T1" fmla="*/ 38 h 42"/>
                <a:gd name="T2" fmla="*/ 15 w 19"/>
                <a:gd name="T3" fmla="*/ 42 h 42"/>
                <a:gd name="T4" fmla="*/ 4 w 19"/>
                <a:gd name="T5" fmla="*/ 42 h 42"/>
                <a:gd name="T6" fmla="*/ 0 w 19"/>
                <a:gd name="T7" fmla="*/ 38 h 42"/>
                <a:gd name="T8" fmla="*/ 0 w 19"/>
                <a:gd name="T9" fmla="*/ 4 h 42"/>
                <a:gd name="T10" fmla="*/ 4 w 19"/>
                <a:gd name="T11" fmla="*/ 0 h 42"/>
                <a:gd name="T12" fmla="*/ 15 w 19"/>
                <a:gd name="T13" fmla="*/ 0 h 42"/>
                <a:gd name="T14" fmla="*/ 19 w 19"/>
                <a:gd name="T15" fmla="*/ 4 h 42"/>
                <a:gd name="T16" fmla="*/ 19 w 19"/>
                <a:gd name="T1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2">
                  <a:moveTo>
                    <a:pt x="19" y="38"/>
                  </a:moveTo>
                  <a:cubicBezTo>
                    <a:pt x="19" y="40"/>
                    <a:pt x="17" y="42"/>
                    <a:pt x="15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0"/>
                    <a:pt x="0" y="3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6976" y="5583238"/>
              <a:ext cx="52388" cy="114300"/>
            </a:xfrm>
            <a:custGeom>
              <a:avLst/>
              <a:gdLst>
                <a:gd name="T0" fmla="*/ 19 w 19"/>
                <a:gd name="T1" fmla="*/ 38 h 42"/>
                <a:gd name="T2" fmla="*/ 15 w 19"/>
                <a:gd name="T3" fmla="*/ 42 h 42"/>
                <a:gd name="T4" fmla="*/ 4 w 19"/>
                <a:gd name="T5" fmla="*/ 42 h 42"/>
                <a:gd name="T6" fmla="*/ 0 w 19"/>
                <a:gd name="T7" fmla="*/ 38 h 42"/>
                <a:gd name="T8" fmla="*/ 0 w 19"/>
                <a:gd name="T9" fmla="*/ 4 h 42"/>
                <a:gd name="T10" fmla="*/ 4 w 19"/>
                <a:gd name="T11" fmla="*/ 0 h 42"/>
                <a:gd name="T12" fmla="*/ 15 w 19"/>
                <a:gd name="T13" fmla="*/ 0 h 42"/>
                <a:gd name="T14" fmla="*/ 19 w 19"/>
                <a:gd name="T15" fmla="*/ 4 h 42"/>
                <a:gd name="T16" fmla="*/ 19 w 19"/>
                <a:gd name="T1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2">
                  <a:moveTo>
                    <a:pt x="19" y="38"/>
                  </a:moveTo>
                  <a:cubicBezTo>
                    <a:pt x="19" y="40"/>
                    <a:pt x="17" y="42"/>
                    <a:pt x="15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0"/>
                    <a:pt x="0" y="3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01101" y="5222876"/>
              <a:ext cx="107950" cy="284163"/>
            </a:xfrm>
            <a:custGeom>
              <a:avLst/>
              <a:gdLst>
                <a:gd name="T0" fmla="*/ 40 w 40"/>
                <a:gd name="T1" fmla="*/ 52 h 105"/>
                <a:gd name="T2" fmla="*/ 11 w 40"/>
                <a:gd name="T3" fmla="*/ 0 h 105"/>
                <a:gd name="T4" fmla="*/ 0 w 40"/>
                <a:gd name="T5" fmla="*/ 11 h 105"/>
                <a:gd name="T6" fmla="*/ 24 w 40"/>
                <a:gd name="T7" fmla="*/ 52 h 105"/>
                <a:gd name="T8" fmla="*/ 0 w 40"/>
                <a:gd name="T9" fmla="*/ 94 h 105"/>
                <a:gd name="T10" fmla="*/ 11 w 40"/>
                <a:gd name="T11" fmla="*/ 105 h 105"/>
                <a:gd name="T12" fmla="*/ 40 w 40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5">
                  <a:moveTo>
                    <a:pt x="40" y="52"/>
                  </a:moveTo>
                  <a:cubicBezTo>
                    <a:pt x="40" y="31"/>
                    <a:pt x="28" y="12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4" y="20"/>
                    <a:pt x="24" y="35"/>
                    <a:pt x="24" y="52"/>
                  </a:cubicBezTo>
                  <a:cubicBezTo>
                    <a:pt x="24" y="70"/>
                    <a:pt x="14" y="85"/>
                    <a:pt x="0" y="9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28" y="93"/>
                    <a:pt x="40" y="74"/>
                    <a:pt x="40" y="5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36013" y="5283201"/>
              <a:ext cx="87313" cy="165100"/>
            </a:xfrm>
            <a:custGeom>
              <a:avLst/>
              <a:gdLst>
                <a:gd name="T0" fmla="*/ 32 w 32"/>
                <a:gd name="T1" fmla="*/ 30 h 61"/>
                <a:gd name="T2" fmla="*/ 12 w 32"/>
                <a:gd name="T3" fmla="*/ 0 h 61"/>
                <a:gd name="T4" fmla="*/ 0 w 32"/>
                <a:gd name="T5" fmla="*/ 12 h 61"/>
                <a:gd name="T6" fmla="*/ 17 w 32"/>
                <a:gd name="T7" fmla="*/ 30 h 61"/>
                <a:gd name="T8" fmla="*/ 0 w 32"/>
                <a:gd name="T9" fmla="*/ 49 h 61"/>
                <a:gd name="T10" fmla="*/ 12 w 32"/>
                <a:gd name="T11" fmla="*/ 61 h 61"/>
                <a:gd name="T12" fmla="*/ 32 w 32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1">
                  <a:moveTo>
                    <a:pt x="32" y="30"/>
                  </a:moveTo>
                  <a:cubicBezTo>
                    <a:pt x="32" y="17"/>
                    <a:pt x="24" y="6"/>
                    <a:pt x="1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" y="13"/>
                    <a:pt x="17" y="21"/>
                    <a:pt x="17" y="30"/>
                  </a:cubicBezTo>
                  <a:cubicBezTo>
                    <a:pt x="17" y="40"/>
                    <a:pt x="9" y="48"/>
                    <a:pt x="0" y="49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24" y="55"/>
                    <a:pt x="32" y="44"/>
                    <a:pt x="32" y="3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1688" y="5222876"/>
              <a:ext cx="107950" cy="284163"/>
            </a:xfrm>
            <a:custGeom>
              <a:avLst/>
              <a:gdLst>
                <a:gd name="T0" fmla="*/ 0 w 40"/>
                <a:gd name="T1" fmla="*/ 52 h 105"/>
                <a:gd name="T2" fmla="*/ 29 w 40"/>
                <a:gd name="T3" fmla="*/ 0 h 105"/>
                <a:gd name="T4" fmla="*/ 40 w 40"/>
                <a:gd name="T5" fmla="*/ 11 h 105"/>
                <a:gd name="T6" fmla="*/ 16 w 40"/>
                <a:gd name="T7" fmla="*/ 52 h 105"/>
                <a:gd name="T8" fmla="*/ 40 w 40"/>
                <a:gd name="T9" fmla="*/ 94 h 105"/>
                <a:gd name="T10" fmla="*/ 29 w 40"/>
                <a:gd name="T11" fmla="*/ 105 h 105"/>
                <a:gd name="T12" fmla="*/ 0 w 40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5">
                  <a:moveTo>
                    <a:pt x="0" y="52"/>
                  </a:moveTo>
                  <a:cubicBezTo>
                    <a:pt x="0" y="31"/>
                    <a:pt x="11" y="12"/>
                    <a:pt x="29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5" y="20"/>
                    <a:pt x="16" y="35"/>
                    <a:pt x="16" y="52"/>
                  </a:cubicBezTo>
                  <a:cubicBezTo>
                    <a:pt x="16" y="70"/>
                    <a:pt x="25" y="85"/>
                    <a:pt x="40" y="94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11" y="93"/>
                    <a:pt x="0" y="74"/>
                    <a:pt x="0" y="5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9001" y="5283201"/>
              <a:ext cx="85725" cy="165100"/>
            </a:xfrm>
            <a:custGeom>
              <a:avLst/>
              <a:gdLst>
                <a:gd name="T0" fmla="*/ 0 w 32"/>
                <a:gd name="T1" fmla="*/ 30 h 61"/>
                <a:gd name="T2" fmla="*/ 20 w 32"/>
                <a:gd name="T3" fmla="*/ 0 h 61"/>
                <a:gd name="T4" fmla="*/ 32 w 32"/>
                <a:gd name="T5" fmla="*/ 12 h 61"/>
                <a:gd name="T6" fmla="*/ 15 w 32"/>
                <a:gd name="T7" fmla="*/ 30 h 61"/>
                <a:gd name="T8" fmla="*/ 32 w 32"/>
                <a:gd name="T9" fmla="*/ 49 h 61"/>
                <a:gd name="T10" fmla="*/ 20 w 32"/>
                <a:gd name="T11" fmla="*/ 61 h 61"/>
                <a:gd name="T12" fmla="*/ 0 w 32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1">
                  <a:moveTo>
                    <a:pt x="0" y="30"/>
                  </a:moveTo>
                  <a:cubicBezTo>
                    <a:pt x="0" y="17"/>
                    <a:pt x="8" y="6"/>
                    <a:pt x="20" y="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2" y="13"/>
                    <a:pt x="15" y="21"/>
                    <a:pt x="15" y="30"/>
                  </a:cubicBezTo>
                  <a:cubicBezTo>
                    <a:pt x="15" y="40"/>
                    <a:pt x="22" y="48"/>
                    <a:pt x="32" y="49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8" y="55"/>
                    <a:pt x="0" y="44"/>
                    <a:pt x="0" y="3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9329945" y="5210511"/>
            <a:ext cx="455845" cy="344324"/>
            <a:chOff x="7734301" y="5283201"/>
            <a:chExt cx="519112" cy="392113"/>
          </a:xfrm>
        </p:grpSpPr>
        <p:sp>
          <p:nvSpPr>
            <p:cNvPr id="6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4301" y="5283201"/>
              <a:ext cx="395288" cy="349250"/>
            </a:xfrm>
            <a:custGeom>
              <a:avLst/>
              <a:gdLst>
                <a:gd name="T0" fmla="*/ 138 w 146"/>
                <a:gd name="T1" fmla="*/ 29 h 129"/>
                <a:gd name="T2" fmla="*/ 80 w 146"/>
                <a:gd name="T3" fmla="*/ 29 h 129"/>
                <a:gd name="T4" fmla="*/ 80 w 146"/>
                <a:gd name="T5" fmla="*/ 8 h 129"/>
                <a:gd name="T6" fmla="*/ 73 w 146"/>
                <a:gd name="T7" fmla="*/ 0 h 129"/>
                <a:gd name="T8" fmla="*/ 12 w 146"/>
                <a:gd name="T9" fmla="*/ 0 h 129"/>
                <a:gd name="T10" fmla="*/ 5 w 146"/>
                <a:gd name="T11" fmla="*/ 8 h 129"/>
                <a:gd name="T12" fmla="*/ 5 w 146"/>
                <a:gd name="T13" fmla="*/ 25 h 129"/>
                <a:gd name="T14" fmla="*/ 0 w 146"/>
                <a:gd name="T15" fmla="*/ 32 h 129"/>
                <a:gd name="T16" fmla="*/ 0 w 146"/>
                <a:gd name="T17" fmla="*/ 121 h 129"/>
                <a:gd name="T18" fmla="*/ 8 w 146"/>
                <a:gd name="T19" fmla="*/ 129 h 129"/>
                <a:gd name="T20" fmla="*/ 138 w 146"/>
                <a:gd name="T21" fmla="*/ 129 h 129"/>
                <a:gd name="T22" fmla="*/ 146 w 146"/>
                <a:gd name="T23" fmla="*/ 121 h 129"/>
                <a:gd name="T24" fmla="*/ 146 w 146"/>
                <a:gd name="T25" fmla="*/ 36 h 129"/>
                <a:gd name="T26" fmla="*/ 138 w 146"/>
                <a:gd name="T27" fmla="*/ 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29">
                  <a:moveTo>
                    <a:pt x="138" y="29"/>
                  </a:moveTo>
                  <a:cubicBezTo>
                    <a:pt x="80" y="29"/>
                    <a:pt x="80" y="29"/>
                    <a:pt x="80" y="29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7" y="0"/>
                    <a:pt x="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5" y="4"/>
                    <a:pt x="5" y="8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6"/>
                    <a:pt x="0" y="29"/>
                    <a:pt x="0" y="32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5"/>
                    <a:pt x="3" y="129"/>
                    <a:pt x="8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3" y="129"/>
                    <a:pt x="146" y="125"/>
                    <a:pt x="146" y="121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2"/>
                    <a:pt x="143" y="29"/>
                    <a:pt x="138" y="2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45413" y="5353051"/>
              <a:ext cx="427038" cy="279400"/>
            </a:xfrm>
            <a:custGeom>
              <a:avLst/>
              <a:gdLst>
                <a:gd name="T0" fmla="*/ 143 w 158"/>
                <a:gd name="T1" fmla="*/ 95 h 103"/>
                <a:gd name="T2" fmla="*/ 134 w 158"/>
                <a:gd name="T3" fmla="*/ 103 h 103"/>
                <a:gd name="T4" fmla="*/ 6 w 158"/>
                <a:gd name="T5" fmla="*/ 103 h 103"/>
                <a:gd name="T6" fmla="*/ 1 w 158"/>
                <a:gd name="T7" fmla="*/ 95 h 103"/>
                <a:gd name="T8" fmla="*/ 15 w 158"/>
                <a:gd name="T9" fmla="*/ 8 h 103"/>
                <a:gd name="T10" fmla="*/ 23 w 158"/>
                <a:gd name="T11" fmla="*/ 0 h 103"/>
                <a:gd name="T12" fmla="*/ 151 w 158"/>
                <a:gd name="T13" fmla="*/ 0 h 103"/>
                <a:gd name="T14" fmla="*/ 157 w 158"/>
                <a:gd name="T15" fmla="*/ 8 h 103"/>
                <a:gd name="T16" fmla="*/ 143 w 158"/>
                <a:gd name="T17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03">
                  <a:moveTo>
                    <a:pt x="143" y="95"/>
                  </a:moveTo>
                  <a:cubicBezTo>
                    <a:pt x="142" y="99"/>
                    <a:pt x="138" y="103"/>
                    <a:pt x="134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2" y="103"/>
                    <a:pt x="0" y="99"/>
                    <a:pt x="1" y="95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3"/>
                    <a:pt x="19" y="0"/>
                    <a:pt x="2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5" y="0"/>
                    <a:pt x="158" y="3"/>
                    <a:pt x="157" y="8"/>
                  </a:cubicBezTo>
                  <a:lnTo>
                    <a:pt x="143" y="9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88301" y="5445126"/>
              <a:ext cx="87313" cy="68263"/>
            </a:xfrm>
            <a:custGeom>
              <a:avLst/>
              <a:gdLst>
                <a:gd name="T0" fmla="*/ 23 w 32"/>
                <a:gd name="T1" fmla="*/ 0 h 25"/>
                <a:gd name="T2" fmla="*/ 31 w 32"/>
                <a:gd name="T3" fmla="*/ 8 h 25"/>
                <a:gd name="T4" fmla="*/ 32 w 32"/>
                <a:gd name="T5" fmla="*/ 16 h 25"/>
                <a:gd name="T6" fmla="*/ 15 w 32"/>
                <a:gd name="T7" fmla="*/ 22 h 25"/>
                <a:gd name="T8" fmla="*/ 4 w 32"/>
                <a:gd name="T9" fmla="*/ 11 h 25"/>
                <a:gd name="T10" fmla="*/ 6 w 32"/>
                <a:gd name="T11" fmla="*/ 8 h 25"/>
                <a:gd name="T12" fmla="*/ 15 w 32"/>
                <a:gd name="T13" fmla="*/ 0 h 25"/>
                <a:gd name="T14" fmla="*/ 19 w 32"/>
                <a:gd name="T15" fmla="*/ 6 h 25"/>
                <a:gd name="T16" fmla="*/ 23 w 3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5">
                  <a:moveTo>
                    <a:pt x="23" y="0"/>
                  </a:moveTo>
                  <a:cubicBezTo>
                    <a:pt x="23" y="0"/>
                    <a:pt x="29" y="1"/>
                    <a:pt x="31" y="8"/>
                  </a:cubicBezTo>
                  <a:cubicBezTo>
                    <a:pt x="31" y="8"/>
                    <a:pt x="32" y="14"/>
                    <a:pt x="32" y="16"/>
                  </a:cubicBezTo>
                  <a:cubicBezTo>
                    <a:pt x="32" y="17"/>
                    <a:pt x="30" y="25"/>
                    <a:pt x="15" y="22"/>
                  </a:cubicBezTo>
                  <a:cubicBezTo>
                    <a:pt x="0" y="20"/>
                    <a:pt x="4" y="11"/>
                    <a:pt x="4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0"/>
                    <a:pt x="15" y="0"/>
                    <a:pt x="15" y="0"/>
                  </a:cubicBezTo>
                  <a:cubicBezTo>
                    <a:pt x="15" y="0"/>
                    <a:pt x="16" y="6"/>
                    <a:pt x="19" y="6"/>
                  </a:cubicBezTo>
                  <a:cubicBezTo>
                    <a:pt x="22" y="7"/>
                    <a:pt x="24" y="4"/>
                    <a:pt x="23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10513" y="5467351"/>
              <a:ext cx="249238" cy="207963"/>
            </a:xfrm>
            <a:custGeom>
              <a:avLst/>
              <a:gdLst>
                <a:gd name="T0" fmla="*/ 60 w 92"/>
                <a:gd name="T1" fmla="*/ 0 h 77"/>
                <a:gd name="T2" fmla="*/ 86 w 92"/>
                <a:gd name="T3" fmla="*/ 44 h 77"/>
                <a:gd name="T4" fmla="*/ 41 w 92"/>
                <a:gd name="T5" fmla="*/ 75 h 77"/>
                <a:gd name="T6" fmla="*/ 6 w 92"/>
                <a:gd name="T7" fmla="*/ 26 h 77"/>
                <a:gd name="T8" fmla="*/ 35 w 92"/>
                <a:gd name="T9" fmla="*/ 0 h 77"/>
                <a:gd name="T10" fmla="*/ 33 w 92"/>
                <a:gd name="T11" fmla="*/ 3 h 77"/>
                <a:gd name="T12" fmla="*/ 44 w 92"/>
                <a:gd name="T13" fmla="*/ 14 h 77"/>
                <a:gd name="T14" fmla="*/ 61 w 92"/>
                <a:gd name="T15" fmla="*/ 8 h 77"/>
                <a:gd name="T16" fmla="*/ 60 w 92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7">
                  <a:moveTo>
                    <a:pt x="60" y="0"/>
                  </a:moveTo>
                  <a:cubicBezTo>
                    <a:pt x="75" y="4"/>
                    <a:pt x="92" y="22"/>
                    <a:pt x="86" y="44"/>
                  </a:cubicBezTo>
                  <a:cubicBezTo>
                    <a:pt x="80" y="65"/>
                    <a:pt x="61" y="77"/>
                    <a:pt x="41" y="75"/>
                  </a:cubicBezTo>
                  <a:cubicBezTo>
                    <a:pt x="21" y="73"/>
                    <a:pt x="0" y="48"/>
                    <a:pt x="6" y="26"/>
                  </a:cubicBezTo>
                  <a:cubicBezTo>
                    <a:pt x="13" y="3"/>
                    <a:pt x="35" y="0"/>
                    <a:pt x="35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29" y="12"/>
                    <a:pt x="44" y="14"/>
                  </a:cubicBezTo>
                  <a:cubicBezTo>
                    <a:pt x="59" y="17"/>
                    <a:pt x="61" y="9"/>
                    <a:pt x="61" y="8"/>
                  </a:cubicBezTo>
                  <a:cubicBezTo>
                    <a:pt x="61" y="6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07351" y="5459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24813" y="5380038"/>
              <a:ext cx="150813" cy="84138"/>
            </a:xfrm>
            <a:custGeom>
              <a:avLst/>
              <a:gdLst>
                <a:gd name="T0" fmla="*/ 49 w 56"/>
                <a:gd name="T1" fmla="*/ 16 h 31"/>
                <a:gd name="T2" fmla="*/ 55 w 56"/>
                <a:gd name="T3" fmla="*/ 15 h 31"/>
                <a:gd name="T4" fmla="*/ 52 w 56"/>
                <a:gd name="T5" fmla="*/ 21 h 31"/>
                <a:gd name="T6" fmla="*/ 50 w 56"/>
                <a:gd name="T7" fmla="*/ 22 h 31"/>
                <a:gd name="T8" fmla="*/ 48 w 56"/>
                <a:gd name="T9" fmla="*/ 23 h 31"/>
                <a:gd name="T10" fmla="*/ 34 w 56"/>
                <a:gd name="T11" fmla="*/ 21 h 31"/>
                <a:gd name="T12" fmla="*/ 14 w 56"/>
                <a:gd name="T13" fmla="*/ 13 h 31"/>
                <a:gd name="T14" fmla="*/ 10 w 56"/>
                <a:gd name="T15" fmla="*/ 24 h 31"/>
                <a:gd name="T16" fmla="*/ 6 w 56"/>
                <a:gd name="T17" fmla="*/ 30 h 31"/>
                <a:gd name="T18" fmla="*/ 2 w 56"/>
                <a:gd name="T19" fmla="*/ 24 h 31"/>
                <a:gd name="T20" fmla="*/ 9 w 56"/>
                <a:gd name="T21" fmla="*/ 8 h 31"/>
                <a:gd name="T22" fmla="*/ 35 w 56"/>
                <a:gd name="T23" fmla="*/ 13 h 31"/>
                <a:gd name="T24" fmla="*/ 45 w 56"/>
                <a:gd name="T25" fmla="*/ 18 h 31"/>
                <a:gd name="T26" fmla="*/ 48 w 56"/>
                <a:gd name="T27" fmla="*/ 16 h 31"/>
                <a:gd name="T28" fmla="*/ 49 w 56"/>
                <a:gd name="T2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31">
                  <a:moveTo>
                    <a:pt x="49" y="16"/>
                  </a:moveTo>
                  <a:cubicBezTo>
                    <a:pt x="52" y="14"/>
                    <a:pt x="53" y="13"/>
                    <a:pt x="55" y="15"/>
                  </a:cubicBezTo>
                  <a:cubicBezTo>
                    <a:pt x="56" y="17"/>
                    <a:pt x="55" y="19"/>
                    <a:pt x="52" y="21"/>
                  </a:cubicBezTo>
                  <a:cubicBezTo>
                    <a:pt x="52" y="21"/>
                    <a:pt x="51" y="22"/>
                    <a:pt x="50" y="22"/>
                  </a:cubicBezTo>
                  <a:cubicBezTo>
                    <a:pt x="49" y="23"/>
                    <a:pt x="49" y="23"/>
                    <a:pt x="48" y="23"/>
                  </a:cubicBezTo>
                  <a:cubicBezTo>
                    <a:pt x="43" y="25"/>
                    <a:pt x="38" y="26"/>
                    <a:pt x="34" y="21"/>
                  </a:cubicBezTo>
                  <a:cubicBezTo>
                    <a:pt x="29" y="14"/>
                    <a:pt x="23" y="6"/>
                    <a:pt x="14" y="13"/>
                  </a:cubicBezTo>
                  <a:cubicBezTo>
                    <a:pt x="7" y="18"/>
                    <a:pt x="10" y="24"/>
                    <a:pt x="10" y="24"/>
                  </a:cubicBezTo>
                  <a:cubicBezTo>
                    <a:pt x="11" y="28"/>
                    <a:pt x="9" y="31"/>
                    <a:pt x="6" y="30"/>
                  </a:cubicBezTo>
                  <a:cubicBezTo>
                    <a:pt x="3" y="30"/>
                    <a:pt x="2" y="24"/>
                    <a:pt x="2" y="24"/>
                  </a:cubicBezTo>
                  <a:cubicBezTo>
                    <a:pt x="2" y="24"/>
                    <a:pt x="0" y="14"/>
                    <a:pt x="9" y="8"/>
                  </a:cubicBezTo>
                  <a:cubicBezTo>
                    <a:pt x="20" y="0"/>
                    <a:pt x="28" y="6"/>
                    <a:pt x="35" y="13"/>
                  </a:cubicBezTo>
                  <a:cubicBezTo>
                    <a:pt x="40" y="18"/>
                    <a:pt x="42" y="18"/>
                    <a:pt x="45" y="18"/>
                  </a:cubicBezTo>
                  <a:cubicBezTo>
                    <a:pt x="46" y="17"/>
                    <a:pt x="47" y="17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13713" y="5345113"/>
              <a:ext cx="58738" cy="66675"/>
            </a:xfrm>
            <a:custGeom>
              <a:avLst/>
              <a:gdLst>
                <a:gd name="T0" fmla="*/ 22 w 22"/>
                <a:gd name="T1" fmla="*/ 25 h 25"/>
                <a:gd name="T2" fmla="*/ 10 w 22"/>
                <a:gd name="T3" fmla="*/ 5 h 25"/>
                <a:gd name="T4" fmla="*/ 22 w 22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22" y="25"/>
                  </a:moveTo>
                  <a:cubicBezTo>
                    <a:pt x="22" y="25"/>
                    <a:pt x="0" y="10"/>
                    <a:pt x="10" y="5"/>
                  </a:cubicBezTo>
                  <a:cubicBezTo>
                    <a:pt x="21" y="0"/>
                    <a:pt x="22" y="25"/>
                    <a:pt x="22" y="25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59751" y="5437188"/>
              <a:ext cx="61913" cy="68263"/>
            </a:xfrm>
            <a:custGeom>
              <a:avLst/>
              <a:gdLst>
                <a:gd name="T0" fmla="*/ 8 w 23"/>
                <a:gd name="T1" fmla="*/ 0 h 25"/>
                <a:gd name="T2" fmla="*/ 11 w 23"/>
                <a:gd name="T3" fmla="*/ 22 h 25"/>
                <a:gd name="T4" fmla="*/ 8 w 2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5">
                  <a:moveTo>
                    <a:pt x="8" y="0"/>
                  </a:moveTo>
                  <a:cubicBezTo>
                    <a:pt x="8" y="0"/>
                    <a:pt x="0" y="25"/>
                    <a:pt x="11" y="22"/>
                  </a:cubicBezTo>
                  <a:cubicBezTo>
                    <a:pt x="23" y="2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72451" y="5345113"/>
              <a:ext cx="57150" cy="69850"/>
            </a:xfrm>
            <a:custGeom>
              <a:avLst/>
              <a:gdLst>
                <a:gd name="T0" fmla="*/ 2 w 21"/>
                <a:gd name="T1" fmla="*/ 26 h 26"/>
                <a:gd name="T2" fmla="*/ 10 w 21"/>
                <a:gd name="T3" fmla="*/ 5 h 26"/>
                <a:gd name="T4" fmla="*/ 2 w 21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26">
                  <a:moveTo>
                    <a:pt x="2" y="26"/>
                  </a:moveTo>
                  <a:cubicBezTo>
                    <a:pt x="2" y="26"/>
                    <a:pt x="0" y="0"/>
                    <a:pt x="10" y="5"/>
                  </a:cubicBezTo>
                  <a:cubicBezTo>
                    <a:pt x="21" y="10"/>
                    <a:pt x="2" y="26"/>
                    <a:pt x="2" y="2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86738" y="5430838"/>
              <a:ext cx="66675" cy="60325"/>
            </a:xfrm>
            <a:custGeom>
              <a:avLst/>
              <a:gdLst>
                <a:gd name="T0" fmla="*/ 0 w 25"/>
                <a:gd name="T1" fmla="*/ 0 h 22"/>
                <a:gd name="T2" fmla="*/ 19 w 25"/>
                <a:gd name="T3" fmla="*/ 12 h 22"/>
                <a:gd name="T4" fmla="*/ 0 w 25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2">
                  <a:moveTo>
                    <a:pt x="0" y="0"/>
                  </a:moveTo>
                  <a:cubicBezTo>
                    <a:pt x="0" y="0"/>
                    <a:pt x="14" y="22"/>
                    <a:pt x="19" y="12"/>
                  </a:cubicBezTo>
                  <a:cubicBezTo>
                    <a:pt x="2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83563" y="5376863"/>
              <a:ext cx="65088" cy="60325"/>
            </a:xfrm>
            <a:custGeom>
              <a:avLst/>
              <a:gdLst>
                <a:gd name="T0" fmla="*/ 0 w 24"/>
                <a:gd name="T1" fmla="*/ 17 h 22"/>
                <a:gd name="T2" fmla="*/ 21 w 24"/>
                <a:gd name="T3" fmla="*/ 11 h 22"/>
                <a:gd name="T4" fmla="*/ 0 w 24"/>
                <a:gd name="T5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2">
                  <a:moveTo>
                    <a:pt x="0" y="17"/>
                  </a:moveTo>
                  <a:cubicBezTo>
                    <a:pt x="0" y="17"/>
                    <a:pt x="19" y="0"/>
                    <a:pt x="21" y="11"/>
                  </a:cubicBezTo>
                  <a:cubicBezTo>
                    <a:pt x="24" y="22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8523312" y="5202147"/>
            <a:ext cx="446088" cy="356870"/>
            <a:chOff x="7058026" y="5273676"/>
            <a:chExt cx="508000" cy="406400"/>
          </a:xfrm>
        </p:grpSpPr>
        <p:sp>
          <p:nvSpPr>
            <p:cNvPr id="6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58026" y="5273676"/>
              <a:ext cx="460375" cy="406400"/>
            </a:xfrm>
            <a:custGeom>
              <a:avLst/>
              <a:gdLst>
                <a:gd name="T0" fmla="*/ 161 w 170"/>
                <a:gd name="T1" fmla="*/ 33 h 150"/>
                <a:gd name="T2" fmla="*/ 93 w 170"/>
                <a:gd name="T3" fmla="*/ 33 h 150"/>
                <a:gd name="T4" fmla="*/ 93 w 170"/>
                <a:gd name="T5" fmla="*/ 9 h 150"/>
                <a:gd name="T6" fmla="*/ 85 w 170"/>
                <a:gd name="T7" fmla="*/ 0 h 150"/>
                <a:gd name="T8" fmla="*/ 14 w 170"/>
                <a:gd name="T9" fmla="*/ 0 h 150"/>
                <a:gd name="T10" fmla="*/ 6 w 170"/>
                <a:gd name="T11" fmla="*/ 9 h 150"/>
                <a:gd name="T12" fmla="*/ 6 w 170"/>
                <a:gd name="T13" fmla="*/ 29 h 150"/>
                <a:gd name="T14" fmla="*/ 0 w 170"/>
                <a:gd name="T15" fmla="*/ 37 h 150"/>
                <a:gd name="T16" fmla="*/ 0 w 170"/>
                <a:gd name="T17" fmla="*/ 141 h 150"/>
                <a:gd name="T18" fmla="*/ 9 w 170"/>
                <a:gd name="T19" fmla="*/ 150 h 150"/>
                <a:gd name="T20" fmla="*/ 161 w 170"/>
                <a:gd name="T21" fmla="*/ 150 h 150"/>
                <a:gd name="T22" fmla="*/ 170 w 170"/>
                <a:gd name="T23" fmla="*/ 141 h 150"/>
                <a:gd name="T24" fmla="*/ 170 w 170"/>
                <a:gd name="T25" fmla="*/ 42 h 150"/>
                <a:gd name="T26" fmla="*/ 161 w 170"/>
                <a:gd name="T27" fmla="*/ 3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150">
                  <a:moveTo>
                    <a:pt x="161" y="33"/>
                  </a:moveTo>
                  <a:cubicBezTo>
                    <a:pt x="93" y="33"/>
                    <a:pt x="93" y="33"/>
                    <a:pt x="93" y="33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4"/>
                    <a:pt x="90" y="0"/>
                    <a:pt x="8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6" y="4"/>
                    <a:pt x="6" y="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" y="30"/>
                    <a:pt x="0" y="33"/>
                    <a:pt x="0" y="3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6"/>
                    <a:pt x="4" y="150"/>
                    <a:pt x="9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6" y="150"/>
                    <a:pt x="170" y="146"/>
                    <a:pt x="170" y="1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37"/>
                    <a:pt x="166" y="33"/>
                    <a:pt x="161" y="33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0726" y="5356226"/>
              <a:ext cx="495300" cy="323850"/>
            </a:xfrm>
            <a:custGeom>
              <a:avLst/>
              <a:gdLst>
                <a:gd name="T0" fmla="*/ 166 w 183"/>
                <a:gd name="T1" fmla="*/ 110 h 120"/>
                <a:gd name="T2" fmla="*/ 156 w 183"/>
                <a:gd name="T3" fmla="*/ 120 h 120"/>
                <a:gd name="T4" fmla="*/ 7 w 183"/>
                <a:gd name="T5" fmla="*/ 120 h 120"/>
                <a:gd name="T6" fmla="*/ 0 w 183"/>
                <a:gd name="T7" fmla="*/ 110 h 120"/>
                <a:gd name="T8" fmla="*/ 17 w 183"/>
                <a:gd name="T9" fmla="*/ 9 h 120"/>
                <a:gd name="T10" fmla="*/ 27 w 183"/>
                <a:gd name="T11" fmla="*/ 0 h 120"/>
                <a:gd name="T12" fmla="*/ 176 w 183"/>
                <a:gd name="T13" fmla="*/ 0 h 120"/>
                <a:gd name="T14" fmla="*/ 182 w 183"/>
                <a:gd name="T15" fmla="*/ 9 h 120"/>
                <a:gd name="T16" fmla="*/ 166 w 183"/>
                <a:gd name="T17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20">
                  <a:moveTo>
                    <a:pt x="166" y="110"/>
                  </a:moveTo>
                  <a:cubicBezTo>
                    <a:pt x="165" y="115"/>
                    <a:pt x="161" y="120"/>
                    <a:pt x="156" y="120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3" y="120"/>
                    <a:pt x="0" y="115"/>
                    <a:pt x="0" y="1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4"/>
                    <a:pt x="22" y="0"/>
                    <a:pt x="27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0" y="0"/>
                    <a:pt x="183" y="4"/>
                    <a:pt x="182" y="9"/>
                  </a:cubicBezTo>
                  <a:lnTo>
                    <a:pt x="166" y="11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62813" y="5403851"/>
              <a:ext cx="144463" cy="101600"/>
            </a:xfrm>
            <a:custGeom>
              <a:avLst/>
              <a:gdLst>
                <a:gd name="T0" fmla="*/ 0 w 53"/>
                <a:gd name="T1" fmla="*/ 37 h 37"/>
                <a:gd name="T2" fmla="*/ 3 w 53"/>
                <a:gd name="T3" fmla="*/ 24 h 37"/>
                <a:gd name="T4" fmla="*/ 31 w 53"/>
                <a:gd name="T5" fmla="*/ 0 h 37"/>
                <a:gd name="T6" fmla="*/ 31 w 53"/>
                <a:gd name="T7" fmla="*/ 0 h 37"/>
                <a:gd name="T8" fmla="*/ 50 w 53"/>
                <a:gd name="T9" fmla="*/ 24 h 37"/>
                <a:gd name="T10" fmla="*/ 50 w 53"/>
                <a:gd name="T11" fmla="*/ 24 h 37"/>
                <a:gd name="T12" fmla="*/ 48 w 53"/>
                <a:gd name="T13" fmla="*/ 37 h 37"/>
                <a:gd name="T14" fmla="*/ 34 w 53"/>
                <a:gd name="T15" fmla="*/ 37 h 37"/>
                <a:gd name="T16" fmla="*/ 36 w 53"/>
                <a:gd name="T17" fmla="*/ 24 h 37"/>
                <a:gd name="T18" fmla="*/ 28 w 53"/>
                <a:gd name="T19" fmla="*/ 14 h 37"/>
                <a:gd name="T20" fmla="*/ 28 w 53"/>
                <a:gd name="T21" fmla="*/ 14 h 37"/>
                <a:gd name="T22" fmla="*/ 17 w 53"/>
                <a:gd name="T23" fmla="*/ 24 h 37"/>
                <a:gd name="T24" fmla="*/ 17 w 53"/>
                <a:gd name="T25" fmla="*/ 24 h 37"/>
                <a:gd name="T26" fmla="*/ 14 w 53"/>
                <a:gd name="T27" fmla="*/ 37 h 37"/>
                <a:gd name="T28" fmla="*/ 0 w 53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0" y="37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5" y="11"/>
                    <a:pt x="18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53" y="10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7" y="18"/>
                    <a:pt x="34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3" y="14"/>
                    <a:pt x="18" y="18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31063" y="5502276"/>
              <a:ext cx="169863" cy="123825"/>
            </a:xfrm>
            <a:custGeom>
              <a:avLst/>
              <a:gdLst>
                <a:gd name="T0" fmla="*/ 56 w 63"/>
                <a:gd name="T1" fmla="*/ 39 h 46"/>
                <a:gd name="T2" fmla="*/ 48 w 63"/>
                <a:gd name="T3" fmla="*/ 46 h 46"/>
                <a:gd name="T4" fmla="*/ 7 w 63"/>
                <a:gd name="T5" fmla="*/ 46 h 46"/>
                <a:gd name="T6" fmla="*/ 1 w 63"/>
                <a:gd name="T7" fmla="*/ 39 h 46"/>
                <a:gd name="T8" fmla="*/ 7 w 63"/>
                <a:gd name="T9" fmla="*/ 8 h 46"/>
                <a:gd name="T10" fmla="*/ 15 w 63"/>
                <a:gd name="T11" fmla="*/ 0 h 46"/>
                <a:gd name="T12" fmla="*/ 56 w 63"/>
                <a:gd name="T13" fmla="*/ 0 h 46"/>
                <a:gd name="T14" fmla="*/ 62 w 63"/>
                <a:gd name="T15" fmla="*/ 7 h 46"/>
                <a:gd name="T16" fmla="*/ 56 w 63"/>
                <a:gd name="T17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6">
                  <a:moveTo>
                    <a:pt x="56" y="39"/>
                  </a:moveTo>
                  <a:cubicBezTo>
                    <a:pt x="55" y="43"/>
                    <a:pt x="52" y="46"/>
                    <a:pt x="48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3" y="46"/>
                    <a:pt x="0" y="43"/>
                    <a:pt x="1" y="3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4"/>
                    <a:pt x="12" y="1"/>
                    <a:pt x="1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3" y="3"/>
                    <a:pt x="62" y="7"/>
                  </a:cubicBezTo>
                  <a:lnTo>
                    <a:pt x="56" y="3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99326" y="5534026"/>
              <a:ext cx="39688" cy="36513"/>
            </a:xfrm>
            <a:custGeom>
              <a:avLst/>
              <a:gdLst>
                <a:gd name="T0" fmla="*/ 14 w 15"/>
                <a:gd name="T1" fmla="*/ 6 h 13"/>
                <a:gd name="T2" fmla="*/ 6 w 15"/>
                <a:gd name="T3" fmla="*/ 13 h 13"/>
                <a:gd name="T4" fmla="*/ 1 w 15"/>
                <a:gd name="T5" fmla="*/ 6 h 13"/>
                <a:gd name="T6" fmla="*/ 9 w 15"/>
                <a:gd name="T7" fmla="*/ 0 h 13"/>
                <a:gd name="T8" fmla="*/ 14 w 15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10"/>
                    <a:pt x="10" y="13"/>
                    <a:pt x="6" y="13"/>
                  </a:cubicBezTo>
                  <a:cubicBezTo>
                    <a:pt x="2" y="13"/>
                    <a:pt x="0" y="10"/>
                    <a:pt x="1" y="6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2" y="0"/>
                    <a:pt x="15" y="3"/>
                    <a:pt x="14" y="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04088" y="5556251"/>
              <a:ext cx="22225" cy="38100"/>
            </a:xfrm>
            <a:custGeom>
              <a:avLst/>
              <a:gdLst>
                <a:gd name="T0" fmla="*/ 6 w 8"/>
                <a:gd name="T1" fmla="*/ 11 h 14"/>
                <a:gd name="T2" fmla="*/ 2 w 8"/>
                <a:gd name="T3" fmla="*/ 14 h 14"/>
                <a:gd name="T4" fmla="*/ 2 w 8"/>
                <a:gd name="T5" fmla="*/ 14 h 14"/>
                <a:gd name="T6" fmla="*/ 0 w 8"/>
                <a:gd name="T7" fmla="*/ 11 h 14"/>
                <a:gd name="T8" fmla="*/ 2 w 8"/>
                <a:gd name="T9" fmla="*/ 2 h 14"/>
                <a:gd name="T10" fmla="*/ 5 w 8"/>
                <a:gd name="T11" fmla="*/ 0 h 14"/>
                <a:gd name="T12" fmla="*/ 5 w 8"/>
                <a:gd name="T13" fmla="*/ 0 h 14"/>
                <a:gd name="T14" fmla="*/ 8 w 8"/>
                <a:gd name="T15" fmla="*/ 2 h 14"/>
                <a:gd name="T16" fmla="*/ 6 w 8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4">
                  <a:moveTo>
                    <a:pt x="6" y="11"/>
                  </a:moveTo>
                  <a:cubicBezTo>
                    <a:pt x="6" y="13"/>
                    <a:pt x="4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7715285" y="5200752"/>
            <a:ext cx="447482" cy="361053"/>
            <a:chOff x="6380163" y="5272088"/>
            <a:chExt cx="509588" cy="411163"/>
          </a:xfrm>
        </p:grpSpPr>
        <p:sp>
          <p:nvSpPr>
            <p:cNvPr id="6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0163" y="5272088"/>
              <a:ext cx="436563" cy="384175"/>
            </a:xfrm>
            <a:custGeom>
              <a:avLst/>
              <a:gdLst>
                <a:gd name="T0" fmla="*/ 153 w 161"/>
                <a:gd name="T1" fmla="*/ 31 h 142"/>
                <a:gd name="T2" fmla="*/ 89 w 161"/>
                <a:gd name="T3" fmla="*/ 31 h 142"/>
                <a:gd name="T4" fmla="*/ 89 w 161"/>
                <a:gd name="T5" fmla="*/ 8 h 142"/>
                <a:gd name="T6" fmla="*/ 80 w 161"/>
                <a:gd name="T7" fmla="*/ 0 h 142"/>
                <a:gd name="T8" fmla="*/ 14 w 161"/>
                <a:gd name="T9" fmla="*/ 0 h 142"/>
                <a:gd name="T10" fmla="*/ 5 w 161"/>
                <a:gd name="T11" fmla="*/ 8 h 142"/>
                <a:gd name="T12" fmla="*/ 5 w 161"/>
                <a:gd name="T13" fmla="*/ 27 h 142"/>
                <a:gd name="T14" fmla="*/ 0 w 161"/>
                <a:gd name="T15" fmla="*/ 35 h 142"/>
                <a:gd name="T16" fmla="*/ 0 w 161"/>
                <a:gd name="T17" fmla="*/ 133 h 142"/>
                <a:gd name="T18" fmla="*/ 8 w 161"/>
                <a:gd name="T19" fmla="*/ 142 h 142"/>
                <a:gd name="T20" fmla="*/ 153 w 161"/>
                <a:gd name="T21" fmla="*/ 142 h 142"/>
                <a:gd name="T22" fmla="*/ 161 w 161"/>
                <a:gd name="T23" fmla="*/ 133 h 142"/>
                <a:gd name="T24" fmla="*/ 161 w 161"/>
                <a:gd name="T25" fmla="*/ 39 h 142"/>
                <a:gd name="T26" fmla="*/ 153 w 161"/>
                <a:gd name="T27" fmla="*/ 3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142">
                  <a:moveTo>
                    <a:pt x="153" y="31"/>
                  </a:moveTo>
                  <a:cubicBezTo>
                    <a:pt x="89" y="31"/>
                    <a:pt x="89" y="31"/>
                    <a:pt x="89" y="31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4"/>
                    <a:pt x="85" y="0"/>
                    <a:pt x="8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5" y="4"/>
                    <a:pt x="5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28"/>
                    <a:pt x="0" y="31"/>
                    <a:pt x="0" y="35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8"/>
                    <a:pt x="4" y="142"/>
                    <a:pt x="8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8" y="142"/>
                    <a:pt x="161" y="138"/>
                    <a:pt x="161" y="133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1" y="35"/>
                    <a:pt x="158" y="31"/>
                    <a:pt x="153" y="31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91276" y="5348288"/>
              <a:ext cx="474663" cy="307975"/>
            </a:xfrm>
            <a:custGeom>
              <a:avLst/>
              <a:gdLst>
                <a:gd name="T0" fmla="*/ 158 w 175"/>
                <a:gd name="T1" fmla="*/ 105 h 114"/>
                <a:gd name="T2" fmla="*/ 149 w 175"/>
                <a:gd name="T3" fmla="*/ 114 h 114"/>
                <a:gd name="T4" fmla="*/ 8 w 175"/>
                <a:gd name="T5" fmla="*/ 114 h 114"/>
                <a:gd name="T6" fmla="*/ 1 w 175"/>
                <a:gd name="T7" fmla="*/ 105 h 114"/>
                <a:gd name="T8" fmla="*/ 17 w 175"/>
                <a:gd name="T9" fmla="*/ 9 h 114"/>
                <a:gd name="T10" fmla="*/ 26 w 175"/>
                <a:gd name="T11" fmla="*/ 0 h 114"/>
                <a:gd name="T12" fmla="*/ 168 w 175"/>
                <a:gd name="T13" fmla="*/ 0 h 114"/>
                <a:gd name="T14" fmla="*/ 174 w 175"/>
                <a:gd name="T15" fmla="*/ 9 h 114"/>
                <a:gd name="T16" fmla="*/ 158 w 175"/>
                <a:gd name="T17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14">
                  <a:moveTo>
                    <a:pt x="158" y="105"/>
                  </a:moveTo>
                  <a:cubicBezTo>
                    <a:pt x="157" y="110"/>
                    <a:pt x="153" y="114"/>
                    <a:pt x="149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3" y="114"/>
                    <a:pt x="0" y="110"/>
                    <a:pt x="1" y="10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4"/>
                    <a:pt x="22" y="0"/>
                    <a:pt x="26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5" y="4"/>
                    <a:pt x="174" y="9"/>
                  </a:cubicBezTo>
                  <a:lnTo>
                    <a:pt x="158" y="10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1463" y="5448301"/>
              <a:ext cx="61913" cy="57150"/>
            </a:xfrm>
            <a:custGeom>
              <a:avLst/>
              <a:gdLst>
                <a:gd name="T0" fmla="*/ 22 w 23"/>
                <a:gd name="T1" fmla="*/ 20 h 21"/>
                <a:gd name="T2" fmla="*/ 19 w 23"/>
                <a:gd name="T3" fmla="*/ 20 h 21"/>
                <a:gd name="T4" fmla="*/ 1 w 23"/>
                <a:gd name="T5" fmla="*/ 5 h 21"/>
                <a:gd name="T6" fmla="*/ 1 w 23"/>
                <a:gd name="T7" fmla="*/ 2 h 21"/>
                <a:gd name="T8" fmla="*/ 5 w 23"/>
                <a:gd name="T9" fmla="*/ 1 h 21"/>
                <a:gd name="T10" fmla="*/ 22 w 23"/>
                <a:gd name="T11" fmla="*/ 16 h 21"/>
                <a:gd name="T12" fmla="*/ 22 w 23"/>
                <a:gd name="T13" fmla="*/ 20 h 21"/>
                <a:gd name="T14" fmla="*/ 22 w 23"/>
                <a:gd name="T1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1">
                  <a:moveTo>
                    <a:pt x="22" y="20"/>
                  </a:moveTo>
                  <a:cubicBezTo>
                    <a:pt x="21" y="21"/>
                    <a:pt x="20" y="21"/>
                    <a:pt x="19" y="2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3" y="19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6701" y="5591176"/>
              <a:ext cx="73025" cy="68263"/>
            </a:xfrm>
            <a:custGeom>
              <a:avLst/>
              <a:gdLst>
                <a:gd name="T0" fmla="*/ 26 w 27"/>
                <a:gd name="T1" fmla="*/ 4 h 25"/>
                <a:gd name="T2" fmla="*/ 24 w 27"/>
                <a:gd name="T3" fmla="*/ 5 h 25"/>
                <a:gd name="T4" fmla="*/ 9 w 27"/>
                <a:gd name="T5" fmla="*/ 6 h 25"/>
                <a:gd name="T6" fmla="*/ 6 w 27"/>
                <a:gd name="T7" fmla="*/ 22 h 25"/>
                <a:gd name="T8" fmla="*/ 3 w 27"/>
                <a:gd name="T9" fmla="*/ 25 h 25"/>
                <a:gd name="T10" fmla="*/ 1 w 27"/>
                <a:gd name="T11" fmla="*/ 22 h 25"/>
                <a:gd name="T12" fmla="*/ 4 w 27"/>
                <a:gd name="T13" fmla="*/ 3 h 25"/>
                <a:gd name="T14" fmla="*/ 6 w 27"/>
                <a:gd name="T15" fmla="*/ 1 h 25"/>
                <a:gd name="T16" fmla="*/ 24 w 27"/>
                <a:gd name="T17" fmla="*/ 0 h 25"/>
                <a:gd name="T18" fmla="*/ 27 w 27"/>
                <a:gd name="T19" fmla="*/ 2 h 25"/>
                <a:gd name="T20" fmla="*/ 26 w 27"/>
                <a:gd name="T21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5">
                  <a:moveTo>
                    <a:pt x="26" y="4"/>
                  </a:moveTo>
                  <a:cubicBezTo>
                    <a:pt x="25" y="5"/>
                    <a:pt x="25" y="5"/>
                    <a:pt x="24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4"/>
                    <a:pt x="4" y="25"/>
                    <a:pt x="3" y="25"/>
                  </a:cubicBezTo>
                  <a:cubicBezTo>
                    <a:pt x="1" y="24"/>
                    <a:pt x="0" y="23"/>
                    <a:pt x="1" y="2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7" y="2"/>
                  </a:cubicBezTo>
                  <a:cubicBezTo>
                    <a:pt x="27" y="3"/>
                    <a:pt x="26" y="4"/>
                    <a:pt x="26" y="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65913" y="5403851"/>
              <a:ext cx="182563" cy="27940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1963" y="5448301"/>
              <a:ext cx="61913" cy="57150"/>
            </a:xfrm>
            <a:custGeom>
              <a:avLst/>
              <a:gdLst>
                <a:gd name="T0" fmla="*/ 22 w 23"/>
                <a:gd name="T1" fmla="*/ 5 h 21"/>
                <a:gd name="T2" fmla="*/ 22 w 23"/>
                <a:gd name="T3" fmla="*/ 5 h 21"/>
                <a:gd name="T4" fmla="*/ 5 w 23"/>
                <a:gd name="T5" fmla="*/ 20 h 21"/>
                <a:gd name="T6" fmla="*/ 1 w 23"/>
                <a:gd name="T7" fmla="*/ 20 h 21"/>
                <a:gd name="T8" fmla="*/ 2 w 23"/>
                <a:gd name="T9" fmla="*/ 16 h 21"/>
                <a:gd name="T10" fmla="*/ 19 w 23"/>
                <a:gd name="T11" fmla="*/ 1 h 21"/>
                <a:gd name="T12" fmla="*/ 23 w 23"/>
                <a:gd name="T13" fmla="*/ 2 h 21"/>
                <a:gd name="T14" fmla="*/ 22 w 23"/>
                <a:gd name="T1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2" y="21"/>
                    <a:pt x="1" y="20"/>
                  </a:cubicBezTo>
                  <a:cubicBezTo>
                    <a:pt x="0" y="19"/>
                    <a:pt x="0" y="17"/>
                    <a:pt x="2" y="1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3" y="3"/>
                    <a:pt x="23" y="4"/>
                    <a:pt x="22" y="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08788" y="5591176"/>
              <a:ext cx="69850" cy="68263"/>
            </a:xfrm>
            <a:custGeom>
              <a:avLst/>
              <a:gdLst>
                <a:gd name="T0" fmla="*/ 25 w 26"/>
                <a:gd name="T1" fmla="*/ 24 h 25"/>
                <a:gd name="T2" fmla="*/ 24 w 26"/>
                <a:gd name="T3" fmla="*/ 25 h 25"/>
                <a:gd name="T4" fmla="*/ 21 w 26"/>
                <a:gd name="T5" fmla="*/ 22 h 25"/>
                <a:gd name="T6" fmla="*/ 18 w 26"/>
                <a:gd name="T7" fmla="*/ 6 h 25"/>
                <a:gd name="T8" fmla="*/ 3 w 26"/>
                <a:gd name="T9" fmla="*/ 5 h 25"/>
                <a:gd name="T10" fmla="*/ 0 w 26"/>
                <a:gd name="T11" fmla="*/ 2 h 25"/>
                <a:gd name="T12" fmla="*/ 3 w 26"/>
                <a:gd name="T13" fmla="*/ 0 h 25"/>
                <a:gd name="T14" fmla="*/ 20 w 26"/>
                <a:gd name="T15" fmla="*/ 1 h 25"/>
                <a:gd name="T16" fmla="*/ 23 w 26"/>
                <a:gd name="T17" fmla="*/ 3 h 25"/>
                <a:gd name="T18" fmla="*/ 26 w 26"/>
                <a:gd name="T19" fmla="*/ 22 h 25"/>
                <a:gd name="T20" fmla="*/ 25 w 26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5">
                  <a:moveTo>
                    <a:pt x="25" y="24"/>
                  </a:moveTo>
                  <a:cubicBezTo>
                    <a:pt x="25" y="24"/>
                    <a:pt x="24" y="24"/>
                    <a:pt x="24" y="25"/>
                  </a:cubicBezTo>
                  <a:cubicBezTo>
                    <a:pt x="22" y="25"/>
                    <a:pt x="21" y="24"/>
                    <a:pt x="21" y="2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2"/>
                    <a:pt x="23" y="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4663" y="5532438"/>
              <a:ext cx="65088" cy="19050"/>
            </a:xfrm>
            <a:custGeom>
              <a:avLst/>
              <a:gdLst>
                <a:gd name="T0" fmla="*/ 23 w 24"/>
                <a:gd name="T1" fmla="*/ 5 h 7"/>
                <a:gd name="T2" fmla="*/ 21 w 24"/>
                <a:gd name="T3" fmla="*/ 6 h 7"/>
                <a:gd name="T4" fmla="*/ 3 w 24"/>
                <a:gd name="T5" fmla="*/ 7 h 7"/>
                <a:gd name="T6" fmla="*/ 0 w 24"/>
                <a:gd name="T7" fmla="*/ 5 h 7"/>
                <a:gd name="T8" fmla="*/ 3 w 24"/>
                <a:gd name="T9" fmla="*/ 2 h 7"/>
                <a:gd name="T10" fmla="*/ 21 w 24"/>
                <a:gd name="T11" fmla="*/ 1 h 7"/>
                <a:gd name="T12" fmla="*/ 24 w 24"/>
                <a:gd name="T13" fmla="*/ 3 h 7"/>
                <a:gd name="T14" fmla="*/ 23 w 2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">
                  <a:moveTo>
                    <a:pt x="23" y="5"/>
                  </a:moveTo>
                  <a:cubicBezTo>
                    <a:pt x="22" y="5"/>
                    <a:pt x="22" y="6"/>
                    <a:pt x="21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2"/>
                    <a:pt x="24" y="3"/>
                  </a:cubicBezTo>
                  <a:cubicBezTo>
                    <a:pt x="24" y="4"/>
                    <a:pt x="23" y="5"/>
                    <a:pt x="23" y="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1638" y="5403851"/>
              <a:ext cx="96838" cy="279400"/>
            </a:xfrm>
            <a:custGeom>
              <a:avLst/>
              <a:gdLst>
                <a:gd name="T0" fmla="*/ 2 w 36"/>
                <a:gd name="T1" fmla="*/ 0 h 103"/>
                <a:gd name="T2" fmla="*/ 0 w 36"/>
                <a:gd name="T3" fmla="*/ 1 h 103"/>
                <a:gd name="T4" fmla="*/ 0 w 36"/>
                <a:gd name="T5" fmla="*/ 103 h 103"/>
                <a:gd name="T6" fmla="*/ 2 w 36"/>
                <a:gd name="T7" fmla="*/ 103 h 103"/>
                <a:gd name="T8" fmla="*/ 36 w 36"/>
                <a:gd name="T9" fmla="*/ 52 h 103"/>
                <a:gd name="T10" fmla="*/ 2 w 36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03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2" y="103"/>
                  </a:cubicBezTo>
                  <a:cubicBezTo>
                    <a:pt x="20" y="103"/>
                    <a:pt x="36" y="80"/>
                    <a:pt x="36" y="52"/>
                  </a:cubicBezTo>
                  <a:cubicBezTo>
                    <a:pt x="36" y="23"/>
                    <a:pt x="20" y="0"/>
                    <a:pt x="2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70676" y="5403851"/>
              <a:ext cx="169863" cy="98425"/>
            </a:xfrm>
            <a:custGeom>
              <a:avLst/>
              <a:gdLst>
                <a:gd name="T0" fmla="*/ 0 w 63"/>
                <a:gd name="T1" fmla="*/ 33 h 36"/>
                <a:gd name="T2" fmla="*/ 63 w 63"/>
                <a:gd name="T3" fmla="*/ 32 h 36"/>
                <a:gd name="T4" fmla="*/ 32 w 63"/>
                <a:gd name="T5" fmla="*/ 0 h 36"/>
                <a:gd name="T6" fmla="*/ 0 w 63"/>
                <a:gd name="T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36">
                  <a:moveTo>
                    <a:pt x="0" y="33"/>
                  </a:moveTo>
                  <a:cubicBezTo>
                    <a:pt x="22" y="35"/>
                    <a:pt x="41" y="36"/>
                    <a:pt x="63" y="32"/>
                  </a:cubicBezTo>
                  <a:cubicBezTo>
                    <a:pt x="58" y="14"/>
                    <a:pt x="46" y="0"/>
                    <a:pt x="32" y="0"/>
                  </a:cubicBezTo>
                  <a:cubicBezTo>
                    <a:pt x="17" y="0"/>
                    <a:pt x="5" y="14"/>
                    <a:pt x="0" y="3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08763" y="5532438"/>
              <a:ext cx="65088" cy="19050"/>
            </a:xfrm>
            <a:custGeom>
              <a:avLst/>
              <a:gdLst>
                <a:gd name="T0" fmla="*/ 23 w 24"/>
                <a:gd name="T1" fmla="*/ 7 h 7"/>
                <a:gd name="T2" fmla="*/ 21 w 24"/>
                <a:gd name="T3" fmla="*/ 7 h 7"/>
                <a:gd name="T4" fmla="*/ 2 w 24"/>
                <a:gd name="T5" fmla="*/ 6 h 7"/>
                <a:gd name="T6" fmla="*/ 0 w 24"/>
                <a:gd name="T7" fmla="*/ 3 h 7"/>
                <a:gd name="T8" fmla="*/ 3 w 24"/>
                <a:gd name="T9" fmla="*/ 1 h 7"/>
                <a:gd name="T10" fmla="*/ 21 w 24"/>
                <a:gd name="T11" fmla="*/ 2 h 7"/>
                <a:gd name="T12" fmla="*/ 23 w 24"/>
                <a:gd name="T13" fmla="*/ 5 h 7"/>
                <a:gd name="T14" fmla="*/ 23 w 24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">
                  <a:moveTo>
                    <a:pt x="23" y="7"/>
                  </a:moveTo>
                  <a:cubicBezTo>
                    <a:pt x="22" y="7"/>
                    <a:pt x="21" y="7"/>
                    <a:pt x="2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4" y="3"/>
                    <a:pt x="23" y="5"/>
                  </a:cubicBezTo>
                  <a:cubicBezTo>
                    <a:pt x="23" y="6"/>
                    <a:pt x="23" y="6"/>
                    <a:pt x="23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05601" y="5441951"/>
              <a:ext cx="26988" cy="26988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75451" y="5441951"/>
              <a:ext cx="26988" cy="26988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6907258" y="5197964"/>
            <a:ext cx="447482" cy="369417"/>
            <a:chOff x="5703888" y="5268913"/>
            <a:chExt cx="509588" cy="420688"/>
          </a:xfrm>
        </p:grpSpPr>
        <p:sp>
          <p:nvSpPr>
            <p:cNvPr id="6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3888" y="5268913"/>
              <a:ext cx="420688" cy="368300"/>
            </a:xfrm>
            <a:custGeom>
              <a:avLst/>
              <a:gdLst>
                <a:gd name="T0" fmla="*/ 147 w 155"/>
                <a:gd name="T1" fmla="*/ 30 h 136"/>
                <a:gd name="T2" fmla="*/ 85 w 155"/>
                <a:gd name="T3" fmla="*/ 30 h 136"/>
                <a:gd name="T4" fmla="*/ 85 w 155"/>
                <a:gd name="T5" fmla="*/ 8 h 136"/>
                <a:gd name="T6" fmla="*/ 77 w 155"/>
                <a:gd name="T7" fmla="*/ 0 h 136"/>
                <a:gd name="T8" fmla="*/ 13 w 155"/>
                <a:gd name="T9" fmla="*/ 0 h 136"/>
                <a:gd name="T10" fmla="*/ 5 w 155"/>
                <a:gd name="T11" fmla="*/ 8 h 136"/>
                <a:gd name="T12" fmla="*/ 5 w 155"/>
                <a:gd name="T13" fmla="*/ 26 h 136"/>
                <a:gd name="T14" fmla="*/ 0 w 155"/>
                <a:gd name="T15" fmla="*/ 33 h 136"/>
                <a:gd name="T16" fmla="*/ 0 w 155"/>
                <a:gd name="T17" fmla="*/ 128 h 136"/>
                <a:gd name="T18" fmla="*/ 8 w 155"/>
                <a:gd name="T19" fmla="*/ 136 h 136"/>
                <a:gd name="T20" fmla="*/ 147 w 155"/>
                <a:gd name="T21" fmla="*/ 136 h 136"/>
                <a:gd name="T22" fmla="*/ 155 w 155"/>
                <a:gd name="T23" fmla="*/ 128 h 136"/>
                <a:gd name="T24" fmla="*/ 155 w 155"/>
                <a:gd name="T25" fmla="*/ 38 h 136"/>
                <a:gd name="T26" fmla="*/ 147 w 155"/>
                <a:gd name="T27" fmla="*/ 3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36">
                  <a:moveTo>
                    <a:pt x="147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3"/>
                    <a:pt x="82" y="0"/>
                    <a:pt x="7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3"/>
                    <a:pt x="5" y="8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2" y="27"/>
                    <a:pt x="0" y="30"/>
                    <a:pt x="0" y="3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3"/>
                    <a:pt x="4" y="136"/>
                    <a:pt x="8" y="136"/>
                  </a:cubicBezTo>
                  <a:cubicBezTo>
                    <a:pt x="147" y="136"/>
                    <a:pt x="147" y="136"/>
                    <a:pt x="147" y="136"/>
                  </a:cubicBezTo>
                  <a:cubicBezTo>
                    <a:pt x="151" y="136"/>
                    <a:pt x="155" y="133"/>
                    <a:pt x="155" y="128"/>
                  </a:cubicBezTo>
                  <a:cubicBezTo>
                    <a:pt x="155" y="38"/>
                    <a:pt x="155" y="38"/>
                    <a:pt x="155" y="38"/>
                  </a:cubicBezTo>
                  <a:cubicBezTo>
                    <a:pt x="155" y="33"/>
                    <a:pt x="151" y="30"/>
                    <a:pt x="147" y="3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5001" y="5341938"/>
              <a:ext cx="454025" cy="295275"/>
            </a:xfrm>
            <a:custGeom>
              <a:avLst/>
              <a:gdLst>
                <a:gd name="T0" fmla="*/ 152 w 168"/>
                <a:gd name="T1" fmla="*/ 100 h 109"/>
                <a:gd name="T2" fmla="*/ 143 w 168"/>
                <a:gd name="T3" fmla="*/ 109 h 109"/>
                <a:gd name="T4" fmla="*/ 7 w 168"/>
                <a:gd name="T5" fmla="*/ 109 h 109"/>
                <a:gd name="T6" fmla="*/ 1 w 168"/>
                <a:gd name="T7" fmla="*/ 100 h 109"/>
                <a:gd name="T8" fmla="*/ 16 w 168"/>
                <a:gd name="T9" fmla="*/ 8 h 109"/>
                <a:gd name="T10" fmla="*/ 25 w 168"/>
                <a:gd name="T11" fmla="*/ 0 h 109"/>
                <a:gd name="T12" fmla="*/ 161 w 168"/>
                <a:gd name="T13" fmla="*/ 0 h 109"/>
                <a:gd name="T14" fmla="*/ 167 w 168"/>
                <a:gd name="T15" fmla="*/ 8 h 109"/>
                <a:gd name="T16" fmla="*/ 152 w 168"/>
                <a:gd name="T17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09">
                  <a:moveTo>
                    <a:pt x="152" y="100"/>
                  </a:moveTo>
                  <a:cubicBezTo>
                    <a:pt x="151" y="105"/>
                    <a:pt x="147" y="109"/>
                    <a:pt x="143" y="109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" y="109"/>
                    <a:pt x="0" y="105"/>
                    <a:pt x="1" y="10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4"/>
                    <a:pt x="21" y="0"/>
                    <a:pt x="25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5" y="0"/>
                    <a:pt x="168" y="4"/>
                    <a:pt x="167" y="8"/>
                  </a:cubicBezTo>
                  <a:lnTo>
                    <a:pt x="152" y="10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3451" y="5486401"/>
              <a:ext cx="200025" cy="203200"/>
            </a:xfrm>
            <a:custGeom>
              <a:avLst/>
              <a:gdLst>
                <a:gd name="T0" fmla="*/ 72 w 74"/>
                <a:gd name="T1" fmla="*/ 58 h 75"/>
                <a:gd name="T2" fmla="*/ 72 w 74"/>
                <a:gd name="T3" fmla="*/ 66 h 75"/>
                <a:gd name="T4" fmla="*/ 66 w 74"/>
                <a:gd name="T5" fmla="*/ 72 h 75"/>
                <a:gd name="T6" fmla="*/ 57 w 74"/>
                <a:gd name="T7" fmla="*/ 72 h 75"/>
                <a:gd name="T8" fmla="*/ 2 w 74"/>
                <a:gd name="T9" fmla="*/ 17 h 75"/>
                <a:gd name="T10" fmla="*/ 2 w 74"/>
                <a:gd name="T11" fmla="*/ 9 h 75"/>
                <a:gd name="T12" fmla="*/ 8 w 74"/>
                <a:gd name="T13" fmla="*/ 2 h 75"/>
                <a:gd name="T14" fmla="*/ 17 w 74"/>
                <a:gd name="T15" fmla="*/ 2 h 75"/>
                <a:gd name="T16" fmla="*/ 72 w 74"/>
                <a:gd name="T17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5">
                  <a:moveTo>
                    <a:pt x="72" y="58"/>
                  </a:moveTo>
                  <a:cubicBezTo>
                    <a:pt x="74" y="60"/>
                    <a:pt x="74" y="64"/>
                    <a:pt x="72" y="66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3" y="75"/>
                    <a:pt x="60" y="75"/>
                    <a:pt x="57" y="72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5"/>
                    <a:pt x="0" y="11"/>
                    <a:pt x="2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1" y="0"/>
                    <a:pt x="14" y="0"/>
                    <a:pt x="17" y="2"/>
                  </a:cubicBezTo>
                  <a:lnTo>
                    <a:pt x="72" y="5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2513" y="5607051"/>
              <a:ext cx="80963" cy="82550"/>
            </a:xfrm>
            <a:custGeom>
              <a:avLst/>
              <a:gdLst>
                <a:gd name="T0" fmla="*/ 0 w 30"/>
                <a:gd name="T1" fmla="*/ 14 h 30"/>
                <a:gd name="T2" fmla="*/ 13 w 30"/>
                <a:gd name="T3" fmla="*/ 27 h 30"/>
                <a:gd name="T4" fmla="*/ 22 w 30"/>
                <a:gd name="T5" fmla="*/ 27 h 30"/>
                <a:gd name="T6" fmla="*/ 28 w 30"/>
                <a:gd name="T7" fmla="*/ 21 h 30"/>
                <a:gd name="T8" fmla="*/ 28 w 30"/>
                <a:gd name="T9" fmla="*/ 13 h 30"/>
                <a:gd name="T10" fmla="*/ 15 w 30"/>
                <a:gd name="T11" fmla="*/ 0 h 30"/>
                <a:gd name="T12" fmla="*/ 0 w 30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0" y="14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6" y="30"/>
                    <a:pt x="19" y="30"/>
                    <a:pt x="22" y="27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5"/>
                    <a:pt x="28" y="13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8038" y="5360988"/>
              <a:ext cx="249238" cy="249238"/>
            </a:xfrm>
            <a:custGeom>
              <a:avLst/>
              <a:gdLst>
                <a:gd name="T0" fmla="*/ 76 w 92"/>
                <a:gd name="T1" fmla="*/ 16 h 92"/>
                <a:gd name="T2" fmla="*/ 76 w 92"/>
                <a:gd name="T3" fmla="*/ 76 h 92"/>
                <a:gd name="T4" fmla="*/ 16 w 92"/>
                <a:gd name="T5" fmla="*/ 76 h 92"/>
                <a:gd name="T6" fmla="*/ 16 w 92"/>
                <a:gd name="T7" fmla="*/ 16 h 92"/>
                <a:gd name="T8" fmla="*/ 76 w 92"/>
                <a:gd name="T9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2">
                  <a:moveTo>
                    <a:pt x="76" y="16"/>
                  </a:moveTo>
                  <a:cubicBezTo>
                    <a:pt x="92" y="33"/>
                    <a:pt x="92" y="60"/>
                    <a:pt x="76" y="76"/>
                  </a:cubicBezTo>
                  <a:cubicBezTo>
                    <a:pt x="59" y="92"/>
                    <a:pt x="33" y="92"/>
                    <a:pt x="16" y="76"/>
                  </a:cubicBezTo>
                  <a:cubicBezTo>
                    <a:pt x="0" y="60"/>
                    <a:pt x="0" y="33"/>
                    <a:pt x="16" y="16"/>
                  </a:cubicBezTo>
                  <a:cubicBezTo>
                    <a:pt x="33" y="0"/>
                    <a:pt x="59" y="0"/>
                    <a:pt x="76" y="1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2963" y="5395913"/>
              <a:ext cx="179388" cy="179388"/>
            </a:xfrm>
            <a:custGeom>
              <a:avLst/>
              <a:gdLst>
                <a:gd name="T0" fmla="*/ 54 w 66"/>
                <a:gd name="T1" fmla="*/ 12 h 66"/>
                <a:gd name="T2" fmla="*/ 54 w 66"/>
                <a:gd name="T3" fmla="*/ 55 h 66"/>
                <a:gd name="T4" fmla="*/ 11 w 66"/>
                <a:gd name="T5" fmla="*/ 55 h 66"/>
                <a:gd name="T6" fmla="*/ 11 w 66"/>
                <a:gd name="T7" fmla="*/ 12 h 66"/>
                <a:gd name="T8" fmla="*/ 54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54" y="12"/>
                  </a:moveTo>
                  <a:cubicBezTo>
                    <a:pt x="66" y="24"/>
                    <a:pt x="66" y="43"/>
                    <a:pt x="54" y="55"/>
                  </a:cubicBezTo>
                  <a:cubicBezTo>
                    <a:pt x="42" y="66"/>
                    <a:pt x="23" y="66"/>
                    <a:pt x="11" y="55"/>
                  </a:cubicBezTo>
                  <a:cubicBezTo>
                    <a:pt x="0" y="43"/>
                    <a:pt x="0" y="24"/>
                    <a:pt x="11" y="12"/>
                  </a:cubicBezTo>
                  <a:cubicBezTo>
                    <a:pt x="23" y="0"/>
                    <a:pt x="42" y="0"/>
                    <a:pt x="54" y="12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4076" y="5410201"/>
              <a:ext cx="125413" cy="122238"/>
            </a:xfrm>
            <a:custGeom>
              <a:avLst/>
              <a:gdLst>
                <a:gd name="T0" fmla="*/ 4 w 46"/>
                <a:gd name="T1" fmla="*/ 45 h 45"/>
                <a:gd name="T2" fmla="*/ 46 w 46"/>
                <a:gd name="T3" fmla="*/ 3 h 45"/>
                <a:gd name="T4" fmla="*/ 39 w 46"/>
                <a:gd name="T5" fmla="*/ 0 h 45"/>
                <a:gd name="T6" fmla="*/ 0 w 46"/>
                <a:gd name="T7" fmla="*/ 38 h 45"/>
                <a:gd name="T8" fmla="*/ 4 w 46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5">
                  <a:moveTo>
                    <a:pt x="4" y="45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3" y="2"/>
                    <a:pt x="41" y="1"/>
                    <a:pt x="39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1"/>
                    <a:pt x="2" y="43"/>
                    <a:pt x="4" y="4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7413" y="5441951"/>
              <a:ext cx="120650" cy="122238"/>
            </a:xfrm>
            <a:custGeom>
              <a:avLst/>
              <a:gdLst>
                <a:gd name="T0" fmla="*/ 7 w 45"/>
                <a:gd name="T1" fmla="*/ 45 h 45"/>
                <a:gd name="T2" fmla="*/ 45 w 45"/>
                <a:gd name="T3" fmla="*/ 6 h 45"/>
                <a:gd name="T4" fmla="*/ 42 w 45"/>
                <a:gd name="T5" fmla="*/ 0 h 45"/>
                <a:gd name="T6" fmla="*/ 0 w 45"/>
                <a:gd name="T7" fmla="*/ 41 h 45"/>
                <a:gd name="T8" fmla="*/ 7 w 45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7" y="45"/>
                  </a:move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3" y="2"/>
                    <a:pt x="4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3"/>
                    <a:pt x="4" y="44"/>
                    <a:pt x="7" y="4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6260938" y="5157538"/>
            <a:ext cx="285775" cy="447481"/>
            <a:chOff x="5124451" y="5222876"/>
            <a:chExt cx="325438" cy="509587"/>
          </a:xfrm>
        </p:grpSpPr>
        <p:sp>
          <p:nvSpPr>
            <p:cNvPr id="6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4451" y="5302251"/>
              <a:ext cx="263525" cy="284163"/>
            </a:xfrm>
            <a:custGeom>
              <a:avLst/>
              <a:gdLst>
                <a:gd name="T0" fmla="*/ 97 w 97"/>
                <a:gd name="T1" fmla="*/ 18 h 105"/>
                <a:gd name="T2" fmla="*/ 38 w 97"/>
                <a:gd name="T3" fmla="*/ 99 h 105"/>
                <a:gd name="T4" fmla="*/ 3 w 97"/>
                <a:gd name="T5" fmla="*/ 102 h 105"/>
                <a:gd name="T6" fmla="*/ 3 w 97"/>
                <a:gd name="T7" fmla="*/ 68 h 105"/>
                <a:gd name="T8" fmla="*/ 77 w 97"/>
                <a:gd name="T9" fmla="*/ 0 h 105"/>
                <a:gd name="T10" fmla="*/ 97 w 97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5">
                  <a:moveTo>
                    <a:pt x="97" y="18"/>
                  </a:moveTo>
                  <a:cubicBezTo>
                    <a:pt x="97" y="18"/>
                    <a:pt x="49" y="92"/>
                    <a:pt x="38" y="99"/>
                  </a:cubicBezTo>
                  <a:cubicBezTo>
                    <a:pt x="32" y="103"/>
                    <a:pt x="7" y="105"/>
                    <a:pt x="3" y="102"/>
                  </a:cubicBezTo>
                  <a:cubicBezTo>
                    <a:pt x="0" y="99"/>
                    <a:pt x="0" y="74"/>
                    <a:pt x="3" y="68"/>
                  </a:cubicBezTo>
                  <a:cubicBezTo>
                    <a:pt x="9" y="55"/>
                    <a:pt x="77" y="0"/>
                    <a:pt x="77" y="0"/>
                  </a:cubicBezTo>
                  <a:lnTo>
                    <a:pt x="97" y="1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1926" y="5319713"/>
              <a:ext cx="207963" cy="412750"/>
            </a:xfrm>
            <a:custGeom>
              <a:avLst/>
              <a:gdLst>
                <a:gd name="T0" fmla="*/ 57 w 77"/>
                <a:gd name="T1" fmla="*/ 0 h 152"/>
                <a:gd name="T2" fmla="*/ 71 w 77"/>
                <a:gd name="T3" fmla="*/ 121 h 152"/>
                <a:gd name="T4" fmla="*/ 38 w 77"/>
                <a:gd name="T5" fmla="*/ 152 h 152"/>
                <a:gd name="T6" fmla="*/ 5 w 77"/>
                <a:gd name="T7" fmla="*/ 121 h 152"/>
                <a:gd name="T8" fmla="*/ 19 w 77"/>
                <a:gd name="T9" fmla="*/ 0 h 152"/>
                <a:gd name="T10" fmla="*/ 57 w 77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2">
                  <a:moveTo>
                    <a:pt x="57" y="0"/>
                  </a:moveTo>
                  <a:cubicBezTo>
                    <a:pt x="57" y="0"/>
                    <a:pt x="77" y="105"/>
                    <a:pt x="71" y="121"/>
                  </a:cubicBezTo>
                  <a:cubicBezTo>
                    <a:pt x="68" y="129"/>
                    <a:pt x="44" y="152"/>
                    <a:pt x="38" y="152"/>
                  </a:cubicBezTo>
                  <a:cubicBezTo>
                    <a:pt x="32" y="152"/>
                    <a:pt x="8" y="129"/>
                    <a:pt x="5" y="121"/>
                  </a:cubicBezTo>
                  <a:cubicBezTo>
                    <a:pt x="0" y="105"/>
                    <a:pt x="19" y="0"/>
                    <a:pt x="19" y="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0501" y="5222876"/>
              <a:ext cx="146050" cy="119063"/>
            </a:xfrm>
            <a:custGeom>
              <a:avLst/>
              <a:gdLst>
                <a:gd name="T0" fmla="*/ 54 w 54"/>
                <a:gd name="T1" fmla="*/ 31 h 44"/>
                <a:gd name="T2" fmla="*/ 41 w 54"/>
                <a:gd name="T3" fmla="*/ 44 h 44"/>
                <a:gd name="T4" fmla="*/ 13 w 54"/>
                <a:gd name="T5" fmla="*/ 44 h 44"/>
                <a:gd name="T6" fmla="*/ 0 w 54"/>
                <a:gd name="T7" fmla="*/ 31 h 44"/>
                <a:gd name="T8" fmla="*/ 0 w 54"/>
                <a:gd name="T9" fmla="*/ 13 h 44"/>
                <a:gd name="T10" fmla="*/ 13 w 54"/>
                <a:gd name="T11" fmla="*/ 0 h 44"/>
                <a:gd name="T12" fmla="*/ 41 w 54"/>
                <a:gd name="T13" fmla="*/ 0 h 44"/>
                <a:gd name="T14" fmla="*/ 54 w 54"/>
                <a:gd name="T15" fmla="*/ 13 h 44"/>
                <a:gd name="T16" fmla="*/ 54 w 54"/>
                <a:gd name="T17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54" y="31"/>
                  </a:moveTo>
                  <a:cubicBezTo>
                    <a:pt x="54" y="39"/>
                    <a:pt x="48" y="44"/>
                    <a:pt x="41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" y="44"/>
                    <a:pt x="0" y="39"/>
                    <a:pt x="0" y="3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8" y="0"/>
                    <a:pt x="54" y="6"/>
                    <a:pt x="54" y="13"/>
                  </a:cubicBezTo>
                  <a:lnTo>
                    <a:pt x="54" y="3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1451" y="5518151"/>
              <a:ext cx="184150" cy="184150"/>
            </a:xfrm>
            <a:custGeom>
              <a:avLst/>
              <a:gdLst>
                <a:gd name="T0" fmla="*/ 65 w 68"/>
                <a:gd name="T1" fmla="*/ 0 h 68"/>
                <a:gd name="T2" fmla="*/ 0 w 68"/>
                <a:gd name="T3" fmla="*/ 34 h 68"/>
                <a:gd name="T4" fmla="*/ 1 w 68"/>
                <a:gd name="T5" fmla="*/ 48 h 68"/>
                <a:gd name="T6" fmla="*/ 18 w 68"/>
                <a:gd name="T7" fmla="*/ 68 h 68"/>
                <a:gd name="T8" fmla="*/ 68 w 68"/>
                <a:gd name="T9" fmla="*/ 39 h 68"/>
                <a:gd name="T10" fmla="*/ 65 w 68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65" y="0"/>
                  </a:moveTo>
                  <a:cubicBezTo>
                    <a:pt x="37" y="13"/>
                    <a:pt x="12" y="28"/>
                    <a:pt x="0" y="34"/>
                  </a:cubicBezTo>
                  <a:cubicBezTo>
                    <a:pt x="0" y="41"/>
                    <a:pt x="0" y="46"/>
                    <a:pt x="1" y="48"/>
                  </a:cubicBezTo>
                  <a:cubicBezTo>
                    <a:pt x="3" y="53"/>
                    <a:pt x="10" y="61"/>
                    <a:pt x="18" y="68"/>
                  </a:cubicBezTo>
                  <a:cubicBezTo>
                    <a:pt x="40" y="57"/>
                    <a:pt x="56" y="47"/>
                    <a:pt x="68" y="39"/>
                  </a:cubicBezTo>
                  <a:cubicBezTo>
                    <a:pt x="68" y="30"/>
                    <a:pt x="67" y="15"/>
                    <a:pt x="65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0976" y="5353051"/>
              <a:ext cx="155575" cy="180975"/>
            </a:xfrm>
            <a:custGeom>
              <a:avLst/>
              <a:gdLst>
                <a:gd name="T0" fmla="*/ 52 w 58"/>
                <a:gd name="T1" fmla="*/ 0 h 67"/>
                <a:gd name="T2" fmla="*/ 6 w 58"/>
                <a:gd name="T3" fmla="*/ 23 h 67"/>
                <a:gd name="T4" fmla="*/ 0 w 58"/>
                <a:gd name="T5" fmla="*/ 67 h 67"/>
                <a:gd name="T6" fmla="*/ 58 w 58"/>
                <a:gd name="T7" fmla="*/ 36 h 67"/>
                <a:gd name="T8" fmla="*/ 52 w 58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7">
                  <a:moveTo>
                    <a:pt x="52" y="0"/>
                  </a:moveTo>
                  <a:cubicBezTo>
                    <a:pt x="34" y="9"/>
                    <a:pt x="16" y="18"/>
                    <a:pt x="6" y="23"/>
                  </a:cubicBezTo>
                  <a:cubicBezTo>
                    <a:pt x="4" y="37"/>
                    <a:pt x="2" y="53"/>
                    <a:pt x="0" y="67"/>
                  </a:cubicBezTo>
                  <a:cubicBezTo>
                    <a:pt x="26" y="56"/>
                    <a:pt x="45" y="45"/>
                    <a:pt x="58" y="36"/>
                  </a:cubicBezTo>
                  <a:cubicBezTo>
                    <a:pt x="56" y="22"/>
                    <a:pt x="54" y="8"/>
                    <a:pt x="52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5582556" y="5157538"/>
            <a:ext cx="317837" cy="447482"/>
            <a:chOff x="4424363" y="5222876"/>
            <a:chExt cx="361950" cy="509588"/>
          </a:xfrm>
        </p:grpSpPr>
        <p:sp>
          <p:nvSpPr>
            <p:cNvPr id="5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9451" y="5222876"/>
              <a:ext cx="231775" cy="509588"/>
            </a:xfrm>
            <a:custGeom>
              <a:avLst/>
              <a:gdLst>
                <a:gd name="T0" fmla="*/ 69 w 86"/>
                <a:gd name="T1" fmla="*/ 111 h 188"/>
                <a:gd name="T2" fmla="*/ 69 w 86"/>
                <a:gd name="T3" fmla="*/ 27 h 188"/>
                <a:gd name="T4" fmla="*/ 43 w 86"/>
                <a:gd name="T5" fmla="*/ 0 h 188"/>
                <a:gd name="T6" fmla="*/ 16 w 86"/>
                <a:gd name="T7" fmla="*/ 27 h 188"/>
                <a:gd name="T8" fmla="*/ 16 w 86"/>
                <a:gd name="T9" fmla="*/ 111 h 188"/>
                <a:gd name="T10" fmla="*/ 0 w 86"/>
                <a:gd name="T11" fmla="*/ 145 h 188"/>
                <a:gd name="T12" fmla="*/ 43 w 86"/>
                <a:gd name="T13" fmla="*/ 188 h 188"/>
                <a:gd name="T14" fmla="*/ 86 w 86"/>
                <a:gd name="T15" fmla="*/ 145 h 188"/>
                <a:gd name="T16" fmla="*/ 69 w 86"/>
                <a:gd name="T17" fmla="*/ 11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88">
                  <a:moveTo>
                    <a:pt x="69" y="111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69" y="12"/>
                    <a:pt x="57" y="0"/>
                    <a:pt x="43" y="0"/>
                  </a:cubicBezTo>
                  <a:cubicBezTo>
                    <a:pt x="28" y="0"/>
                    <a:pt x="16" y="12"/>
                    <a:pt x="16" y="27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6" y="119"/>
                    <a:pt x="0" y="131"/>
                    <a:pt x="0" y="145"/>
                  </a:cubicBezTo>
                  <a:cubicBezTo>
                    <a:pt x="0" y="168"/>
                    <a:pt x="19" y="188"/>
                    <a:pt x="43" y="188"/>
                  </a:cubicBezTo>
                  <a:cubicBezTo>
                    <a:pt x="67" y="188"/>
                    <a:pt x="86" y="168"/>
                    <a:pt x="86" y="145"/>
                  </a:cubicBezTo>
                  <a:cubicBezTo>
                    <a:pt x="86" y="131"/>
                    <a:pt x="79" y="119"/>
                    <a:pt x="69" y="11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40251" y="5551488"/>
              <a:ext cx="130175" cy="1270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1526" y="5273676"/>
              <a:ext cx="47625" cy="325438"/>
            </a:xfrm>
            <a:custGeom>
              <a:avLst/>
              <a:gdLst>
                <a:gd name="T0" fmla="*/ 18 w 18"/>
                <a:gd name="T1" fmla="*/ 8 h 120"/>
                <a:gd name="T2" fmla="*/ 9 w 18"/>
                <a:gd name="T3" fmla="*/ 0 h 120"/>
                <a:gd name="T4" fmla="*/ 9 w 18"/>
                <a:gd name="T5" fmla="*/ 0 h 120"/>
                <a:gd name="T6" fmla="*/ 0 w 18"/>
                <a:gd name="T7" fmla="*/ 8 h 120"/>
                <a:gd name="T8" fmla="*/ 0 w 18"/>
                <a:gd name="T9" fmla="*/ 113 h 120"/>
                <a:gd name="T10" fmla="*/ 9 w 18"/>
                <a:gd name="T11" fmla="*/ 120 h 120"/>
                <a:gd name="T12" fmla="*/ 9 w 18"/>
                <a:gd name="T13" fmla="*/ 120 h 120"/>
                <a:gd name="T14" fmla="*/ 18 w 18"/>
                <a:gd name="T15" fmla="*/ 113 h 120"/>
                <a:gd name="T16" fmla="*/ 18 w 18"/>
                <a:gd name="T17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0">
                  <a:moveTo>
                    <a:pt x="18" y="8"/>
                  </a:moveTo>
                  <a:cubicBezTo>
                    <a:pt x="18" y="4"/>
                    <a:pt x="1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7"/>
                    <a:pt x="4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14" y="120"/>
                    <a:pt x="18" y="117"/>
                    <a:pt x="18" y="113"/>
                  </a:cubicBezTo>
                  <a:lnTo>
                    <a:pt x="18" y="8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24363" y="5287963"/>
              <a:ext cx="85725" cy="61913"/>
            </a:xfrm>
            <a:custGeom>
              <a:avLst/>
              <a:gdLst>
                <a:gd name="T0" fmla="*/ 54 w 54"/>
                <a:gd name="T1" fmla="*/ 39 h 39"/>
                <a:gd name="T2" fmla="*/ 27 w 54"/>
                <a:gd name="T3" fmla="*/ 0 h 39"/>
                <a:gd name="T4" fmla="*/ 0 w 54"/>
                <a:gd name="T5" fmla="*/ 39 h 39"/>
                <a:gd name="T6" fmla="*/ 54 w 5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54" y="39"/>
                  </a:moveTo>
                  <a:lnTo>
                    <a:pt x="27" y="0"/>
                  </a:lnTo>
                  <a:lnTo>
                    <a:pt x="0" y="39"/>
                  </a:lnTo>
                  <a:lnTo>
                    <a:pt x="54" y="3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59288" y="5341938"/>
              <a:ext cx="12700" cy="18097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0588" y="5287963"/>
              <a:ext cx="85725" cy="61913"/>
            </a:xfrm>
            <a:custGeom>
              <a:avLst/>
              <a:gdLst>
                <a:gd name="T0" fmla="*/ 0 w 54"/>
                <a:gd name="T1" fmla="*/ 39 h 39"/>
                <a:gd name="T2" fmla="*/ 27 w 54"/>
                <a:gd name="T3" fmla="*/ 0 h 39"/>
                <a:gd name="T4" fmla="*/ 54 w 54"/>
                <a:gd name="T5" fmla="*/ 39 h 39"/>
                <a:gd name="T6" fmla="*/ 0 w 5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0" y="39"/>
                  </a:moveTo>
                  <a:lnTo>
                    <a:pt x="27" y="0"/>
                  </a:lnTo>
                  <a:lnTo>
                    <a:pt x="54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A1C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35513" y="5341938"/>
              <a:ext cx="15875" cy="180975"/>
            </a:xfrm>
            <a:prstGeom prst="rect">
              <a:avLst/>
            </a:prstGeom>
            <a:solidFill>
              <a:srgbClr val="A1C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6" y="5303838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6" y="5330826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6" y="5357813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6" y="5384801"/>
              <a:ext cx="38100" cy="9525"/>
            </a:xfrm>
            <a:custGeom>
              <a:avLst/>
              <a:gdLst>
                <a:gd name="T0" fmla="*/ 14 w 14"/>
                <a:gd name="T1" fmla="*/ 2 h 3"/>
                <a:gd name="T2" fmla="*/ 12 w 14"/>
                <a:gd name="T3" fmla="*/ 3 h 3"/>
                <a:gd name="T4" fmla="*/ 2 w 14"/>
                <a:gd name="T5" fmla="*/ 3 h 3"/>
                <a:gd name="T6" fmla="*/ 0 w 14"/>
                <a:gd name="T7" fmla="*/ 2 h 3"/>
                <a:gd name="T8" fmla="*/ 0 w 14"/>
                <a:gd name="T9" fmla="*/ 2 h 3"/>
                <a:gd name="T10" fmla="*/ 2 w 14"/>
                <a:gd name="T11" fmla="*/ 0 h 3"/>
                <a:gd name="T12" fmla="*/ 12 w 14"/>
                <a:gd name="T13" fmla="*/ 0 h 3"/>
                <a:gd name="T14" fmla="*/ 14 w 14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3"/>
                    <a:pt x="13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6" y="5410201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6" y="5437188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6" y="5464176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6" y="5491163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4774529" y="5170084"/>
            <a:ext cx="447482" cy="422390"/>
            <a:chOff x="3673476" y="5237163"/>
            <a:chExt cx="509588" cy="481013"/>
          </a:xfrm>
        </p:grpSpPr>
        <p:sp>
          <p:nvSpPr>
            <p:cNvPr id="5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578476"/>
              <a:ext cx="176213" cy="138113"/>
            </a:xfrm>
            <a:custGeom>
              <a:avLst/>
              <a:gdLst>
                <a:gd name="T0" fmla="*/ 81 w 111"/>
                <a:gd name="T1" fmla="*/ 87 h 87"/>
                <a:gd name="T2" fmla="*/ 111 w 111"/>
                <a:gd name="T3" fmla="*/ 87 h 87"/>
                <a:gd name="T4" fmla="*/ 17 w 111"/>
                <a:gd name="T5" fmla="*/ 0 h 87"/>
                <a:gd name="T6" fmla="*/ 0 w 111"/>
                <a:gd name="T7" fmla="*/ 13 h 87"/>
                <a:gd name="T8" fmla="*/ 81 w 11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7">
                  <a:moveTo>
                    <a:pt x="81" y="87"/>
                  </a:moveTo>
                  <a:lnTo>
                    <a:pt x="111" y="87"/>
                  </a:lnTo>
                  <a:lnTo>
                    <a:pt x="17" y="0"/>
                  </a:lnTo>
                  <a:lnTo>
                    <a:pt x="0" y="13"/>
                  </a:lnTo>
                  <a:lnTo>
                    <a:pt x="81" y="8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5551" y="5578476"/>
              <a:ext cx="176213" cy="138113"/>
            </a:xfrm>
            <a:custGeom>
              <a:avLst/>
              <a:gdLst>
                <a:gd name="T0" fmla="*/ 31 w 111"/>
                <a:gd name="T1" fmla="*/ 87 h 87"/>
                <a:gd name="T2" fmla="*/ 0 w 111"/>
                <a:gd name="T3" fmla="*/ 87 h 87"/>
                <a:gd name="T4" fmla="*/ 96 w 111"/>
                <a:gd name="T5" fmla="*/ 0 h 87"/>
                <a:gd name="T6" fmla="*/ 111 w 111"/>
                <a:gd name="T7" fmla="*/ 13 h 87"/>
                <a:gd name="T8" fmla="*/ 31 w 11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7">
                  <a:moveTo>
                    <a:pt x="31" y="87"/>
                  </a:moveTo>
                  <a:lnTo>
                    <a:pt x="0" y="87"/>
                  </a:lnTo>
                  <a:lnTo>
                    <a:pt x="96" y="0"/>
                  </a:lnTo>
                  <a:lnTo>
                    <a:pt x="111" y="13"/>
                  </a:lnTo>
                  <a:lnTo>
                    <a:pt x="31" y="8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11601" y="5395913"/>
              <a:ext cx="33338" cy="322263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3476" y="5237163"/>
              <a:ext cx="509588" cy="42863"/>
            </a:xfrm>
            <a:custGeom>
              <a:avLst/>
              <a:gdLst>
                <a:gd name="T0" fmla="*/ 188 w 188"/>
                <a:gd name="T1" fmla="*/ 10 h 16"/>
                <a:gd name="T2" fmla="*/ 177 w 188"/>
                <a:gd name="T3" fmla="*/ 0 h 16"/>
                <a:gd name="T4" fmla="*/ 10 w 188"/>
                <a:gd name="T5" fmla="*/ 0 h 16"/>
                <a:gd name="T6" fmla="*/ 0 w 188"/>
                <a:gd name="T7" fmla="*/ 10 h 16"/>
                <a:gd name="T8" fmla="*/ 0 w 188"/>
                <a:gd name="T9" fmla="*/ 16 h 16"/>
                <a:gd name="T10" fmla="*/ 188 w 188"/>
                <a:gd name="T11" fmla="*/ 16 h 16"/>
                <a:gd name="T12" fmla="*/ 188 w 188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6">
                  <a:moveTo>
                    <a:pt x="188" y="10"/>
                  </a:moveTo>
                  <a:cubicBezTo>
                    <a:pt x="188" y="4"/>
                    <a:pt x="183" y="0"/>
                    <a:pt x="17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88" y="16"/>
                    <a:pt x="188" y="16"/>
                    <a:pt x="188" y="16"/>
                  </a:cubicBezTo>
                  <a:lnTo>
                    <a:pt x="188" y="1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6651" y="5280026"/>
              <a:ext cx="503238" cy="311150"/>
            </a:xfrm>
            <a:custGeom>
              <a:avLst/>
              <a:gdLst>
                <a:gd name="T0" fmla="*/ 0 w 186"/>
                <a:gd name="T1" fmla="*/ 0 h 115"/>
                <a:gd name="T2" fmla="*/ 0 w 186"/>
                <a:gd name="T3" fmla="*/ 105 h 115"/>
                <a:gd name="T4" fmla="*/ 10 w 186"/>
                <a:gd name="T5" fmla="*/ 115 h 115"/>
                <a:gd name="T6" fmla="*/ 176 w 186"/>
                <a:gd name="T7" fmla="*/ 115 h 115"/>
                <a:gd name="T8" fmla="*/ 186 w 186"/>
                <a:gd name="T9" fmla="*/ 105 h 115"/>
                <a:gd name="T10" fmla="*/ 186 w 186"/>
                <a:gd name="T11" fmla="*/ 0 h 115"/>
                <a:gd name="T12" fmla="*/ 0 w 186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15">
                  <a:moveTo>
                    <a:pt x="0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11"/>
                    <a:pt x="4" y="115"/>
                    <a:pt x="10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81" y="115"/>
                    <a:pt x="186" y="111"/>
                    <a:pt x="186" y="105"/>
                  </a:cubicBezTo>
                  <a:cubicBezTo>
                    <a:pt x="186" y="0"/>
                    <a:pt x="186" y="0"/>
                    <a:pt x="1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52851" y="5364163"/>
              <a:ext cx="357188" cy="115888"/>
            </a:xfrm>
            <a:custGeom>
              <a:avLst/>
              <a:gdLst>
                <a:gd name="T0" fmla="*/ 46 w 132"/>
                <a:gd name="T1" fmla="*/ 22 h 43"/>
                <a:gd name="T2" fmla="*/ 44 w 132"/>
                <a:gd name="T3" fmla="*/ 10 h 43"/>
                <a:gd name="T4" fmla="*/ 41 w 132"/>
                <a:gd name="T5" fmla="*/ 22 h 43"/>
                <a:gd name="T6" fmla="*/ 28 w 132"/>
                <a:gd name="T7" fmla="*/ 25 h 43"/>
                <a:gd name="T8" fmla="*/ 30 w 132"/>
                <a:gd name="T9" fmla="*/ 27 h 43"/>
                <a:gd name="T10" fmla="*/ 40 w 132"/>
                <a:gd name="T11" fmla="*/ 37 h 43"/>
                <a:gd name="T12" fmla="*/ 42 w 132"/>
                <a:gd name="T13" fmla="*/ 39 h 43"/>
                <a:gd name="T14" fmla="*/ 45 w 132"/>
                <a:gd name="T15" fmla="*/ 37 h 43"/>
                <a:gd name="T16" fmla="*/ 54 w 132"/>
                <a:gd name="T17" fmla="*/ 27 h 43"/>
                <a:gd name="T18" fmla="*/ 54 w 132"/>
                <a:gd name="T19" fmla="*/ 22 h 43"/>
                <a:gd name="T20" fmla="*/ 73 w 132"/>
                <a:gd name="T21" fmla="*/ 34 h 43"/>
                <a:gd name="T22" fmla="*/ 76 w 132"/>
                <a:gd name="T23" fmla="*/ 1 h 43"/>
                <a:gd name="T24" fmla="*/ 73 w 132"/>
                <a:gd name="T25" fmla="*/ 2 h 43"/>
                <a:gd name="T26" fmla="*/ 63 w 132"/>
                <a:gd name="T27" fmla="*/ 12 h 43"/>
                <a:gd name="T28" fmla="*/ 65 w 132"/>
                <a:gd name="T29" fmla="*/ 15 h 43"/>
                <a:gd name="T30" fmla="*/ 72 w 132"/>
                <a:gd name="T31" fmla="*/ 9 h 43"/>
                <a:gd name="T32" fmla="*/ 61 w 132"/>
                <a:gd name="T33" fmla="*/ 34 h 43"/>
                <a:gd name="T34" fmla="*/ 59 w 132"/>
                <a:gd name="T35" fmla="*/ 37 h 43"/>
                <a:gd name="T36" fmla="*/ 61 w 132"/>
                <a:gd name="T37" fmla="*/ 39 h 43"/>
                <a:gd name="T38" fmla="*/ 79 w 132"/>
                <a:gd name="T39" fmla="*/ 39 h 43"/>
                <a:gd name="T40" fmla="*/ 79 w 132"/>
                <a:gd name="T41" fmla="*/ 34 h 43"/>
                <a:gd name="T42" fmla="*/ 15 w 132"/>
                <a:gd name="T43" fmla="*/ 38 h 43"/>
                <a:gd name="T44" fmla="*/ 17 w 132"/>
                <a:gd name="T45" fmla="*/ 5 h 43"/>
                <a:gd name="T46" fmla="*/ 15 w 132"/>
                <a:gd name="T47" fmla="*/ 6 h 43"/>
                <a:gd name="T48" fmla="*/ 5 w 132"/>
                <a:gd name="T49" fmla="*/ 18 h 43"/>
                <a:gd name="T50" fmla="*/ 8 w 132"/>
                <a:gd name="T51" fmla="*/ 18 h 43"/>
                <a:gd name="T52" fmla="*/ 10 w 132"/>
                <a:gd name="T53" fmla="*/ 38 h 43"/>
                <a:gd name="T54" fmla="*/ 0 w 132"/>
                <a:gd name="T55" fmla="*/ 41 h 43"/>
                <a:gd name="T56" fmla="*/ 3 w 132"/>
                <a:gd name="T57" fmla="*/ 43 h 43"/>
                <a:gd name="T58" fmla="*/ 20 w 132"/>
                <a:gd name="T59" fmla="*/ 42 h 43"/>
                <a:gd name="T60" fmla="*/ 22 w 132"/>
                <a:gd name="T61" fmla="*/ 40 h 43"/>
                <a:gd name="T62" fmla="*/ 130 w 132"/>
                <a:gd name="T63" fmla="*/ 21 h 43"/>
                <a:gd name="T64" fmla="*/ 124 w 132"/>
                <a:gd name="T65" fmla="*/ 2 h 43"/>
                <a:gd name="T66" fmla="*/ 112 w 132"/>
                <a:gd name="T67" fmla="*/ 1 h 43"/>
                <a:gd name="T68" fmla="*/ 106 w 132"/>
                <a:gd name="T69" fmla="*/ 9 h 43"/>
                <a:gd name="T70" fmla="*/ 107 w 132"/>
                <a:gd name="T71" fmla="*/ 12 h 43"/>
                <a:gd name="T72" fmla="*/ 108 w 132"/>
                <a:gd name="T73" fmla="*/ 12 h 43"/>
                <a:gd name="T74" fmla="*/ 111 w 132"/>
                <a:gd name="T75" fmla="*/ 9 h 43"/>
                <a:gd name="T76" fmla="*/ 117 w 132"/>
                <a:gd name="T77" fmla="*/ 4 h 43"/>
                <a:gd name="T78" fmla="*/ 127 w 132"/>
                <a:gd name="T79" fmla="*/ 11 h 43"/>
                <a:gd name="T80" fmla="*/ 107 w 132"/>
                <a:gd name="T81" fmla="*/ 32 h 43"/>
                <a:gd name="T82" fmla="*/ 106 w 132"/>
                <a:gd name="T83" fmla="*/ 36 h 43"/>
                <a:gd name="T84" fmla="*/ 107 w 132"/>
                <a:gd name="T85" fmla="*/ 36 h 43"/>
                <a:gd name="T86" fmla="*/ 125 w 132"/>
                <a:gd name="T87" fmla="*/ 40 h 43"/>
                <a:gd name="T88" fmla="*/ 128 w 132"/>
                <a:gd name="T89" fmla="*/ 39 h 43"/>
                <a:gd name="T90" fmla="*/ 126 w 132"/>
                <a:gd name="T91" fmla="*/ 36 h 43"/>
                <a:gd name="T92" fmla="*/ 130 w 132"/>
                <a:gd name="T93" fmla="*/ 21 h 43"/>
                <a:gd name="T94" fmla="*/ 101 w 132"/>
                <a:gd name="T95" fmla="*/ 24 h 43"/>
                <a:gd name="T96" fmla="*/ 85 w 132"/>
                <a:gd name="T97" fmla="*/ 27 h 43"/>
                <a:gd name="T98" fmla="*/ 85 w 132"/>
                <a:gd name="T99" fmla="*/ 31 h 43"/>
                <a:gd name="T100" fmla="*/ 86 w 132"/>
                <a:gd name="T101" fmla="*/ 31 h 43"/>
                <a:gd name="T102" fmla="*/ 102 w 132"/>
                <a:gd name="T103" fmla="*/ 29 h 43"/>
                <a:gd name="T104" fmla="*/ 104 w 132"/>
                <a:gd name="T105" fmla="*/ 26 h 43"/>
                <a:gd name="T106" fmla="*/ 102 w 132"/>
                <a:gd name="T107" fmla="*/ 9 h 43"/>
                <a:gd name="T108" fmla="*/ 84 w 132"/>
                <a:gd name="T109" fmla="*/ 11 h 43"/>
                <a:gd name="T110" fmla="*/ 86 w 132"/>
                <a:gd name="T111" fmla="*/ 13 h 43"/>
                <a:gd name="T112" fmla="*/ 102 w 132"/>
                <a:gd name="T113" fmla="*/ 14 h 43"/>
                <a:gd name="T114" fmla="*/ 104 w 132"/>
                <a:gd name="T115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2" h="43">
                  <a:moveTo>
                    <a:pt x="54" y="22"/>
                  </a:moveTo>
                  <a:cubicBezTo>
                    <a:pt x="46" y="22"/>
                    <a:pt x="46" y="22"/>
                    <a:pt x="46" y="2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1"/>
                    <a:pt x="46" y="10"/>
                    <a:pt x="44" y="10"/>
                  </a:cubicBezTo>
                  <a:cubicBezTo>
                    <a:pt x="43" y="10"/>
                    <a:pt x="42" y="11"/>
                    <a:pt x="42" y="1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8" y="23"/>
                    <a:pt x="28" y="25"/>
                  </a:cubicBezTo>
                  <a:cubicBezTo>
                    <a:pt x="28" y="26"/>
                    <a:pt x="29" y="26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8"/>
                    <a:pt x="41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4" y="39"/>
                    <a:pt x="45" y="39"/>
                    <a:pt x="45" y="3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7"/>
                    <a:pt x="57" y="26"/>
                    <a:pt x="57" y="25"/>
                  </a:cubicBezTo>
                  <a:cubicBezTo>
                    <a:pt x="57" y="23"/>
                    <a:pt x="56" y="22"/>
                    <a:pt x="54" y="22"/>
                  </a:cubicBezTo>
                  <a:close/>
                  <a:moveTo>
                    <a:pt x="79" y="34"/>
                  </a:moveTo>
                  <a:cubicBezTo>
                    <a:pt x="73" y="34"/>
                    <a:pt x="73" y="34"/>
                    <a:pt x="73" y="3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2"/>
                    <a:pt x="76" y="1"/>
                  </a:cubicBezTo>
                  <a:cubicBezTo>
                    <a:pt x="76" y="1"/>
                    <a:pt x="75" y="1"/>
                    <a:pt x="75" y="1"/>
                  </a:cubicBezTo>
                  <a:cubicBezTo>
                    <a:pt x="74" y="1"/>
                    <a:pt x="74" y="1"/>
                    <a:pt x="73" y="2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1"/>
                    <a:pt x="63" y="12"/>
                    <a:pt x="63" y="12"/>
                  </a:cubicBezTo>
                  <a:cubicBezTo>
                    <a:pt x="63" y="13"/>
                    <a:pt x="63" y="14"/>
                    <a:pt x="64" y="14"/>
                  </a:cubicBezTo>
                  <a:cubicBezTo>
                    <a:pt x="64" y="15"/>
                    <a:pt x="65" y="15"/>
                    <a:pt x="65" y="15"/>
                  </a:cubicBezTo>
                  <a:cubicBezTo>
                    <a:pt x="66" y="15"/>
                    <a:pt x="66" y="15"/>
                    <a:pt x="67" y="14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0" y="35"/>
                    <a:pt x="59" y="35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8"/>
                    <a:pt x="59" y="38"/>
                    <a:pt x="60" y="39"/>
                  </a:cubicBezTo>
                  <a:cubicBezTo>
                    <a:pt x="60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80" y="38"/>
                    <a:pt x="81" y="37"/>
                    <a:pt x="81" y="36"/>
                  </a:cubicBezTo>
                  <a:cubicBezTo>
                    <a:pt x="81" y="35"/>
                    <a:pt x="80" y="34"/>
                    <a:pt x="79" y="34"/>
                  </a:cubicBez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8"/>
                    <a:pt x="6" y="19"/>
                    <a:pt x="7" y="19"/>
                  </a:cubicBezTo>
                  <a:cubicBezTo>
                    <a:pt x="7" y="19"/>
                    <a:pt x="8" y="19"/>
                    <a:pt x="8" y="1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9"/>
                    <a:pt x="0" y="41"/>
                  </a:cubicBezTo>
                  <a:cubicBezTo>
                    <a:pt x="0" y="42"/>
                    <a:pt x="1" y="42"/>
                    <a:pt x="2" y="43"/>
                  </a:cubicBezTo>
                  <a:cubicBezTo>
                    <a:pt x="2" y="43"/>
                    <a:pt x="2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2" y="42"/>
                  </a:cubicBezTo>
                  <a:cubicBezTo>
                    <a:pt x="22" y="41"/>
                    <a:pt x="22" y="41"/>
                    <a:pt x="22" y="40"/>
                  </a:cubicBezTo>
                  <a:cubicBezTo>
                    <a:pt x="22" y="39"/>
                    <a:pt x="21" y="38"/>
                    <a:pt x="20" y="38"/>
                  </a:cubicBezTo>
                  <a:close/>
                  <a:moveTo>
                    <a:pt x="130" y="21"/>
                  </a:moveTo>
                  <a:cubicBezTo>
                    <a:pt x="132" y="17"/>
                    <a:pt x="132" y="13"/>
                    <a:pt x="131" y="10"/>
                  </a:cubicBezTo>
                  <a:cubicBezTo>
                    <a:pt x="130" y="6"/>
                    <a:pt x="128" y="4"/>
                    <a:pt x="124" y="2"/>
                  </a:cubicBezTo>
                  <a:cubicBezTo>
                    <a:pt x="122" y="0"/>
                    <a:pt x="119" y="0"/>
                    <a:pt x="117" y="0"/>
                  </a:cubicBezTo>
                  <a:cubicBezTo>
                    <a:pt x="115" y="0"/>
                    <a:pt x="113" y="0"/>
                    <a:pt x="112" y="1"/>
                  </a:cubicBezTo>
                  <a:cubicBezTo>
                    <a:pt x="109" y="2"/>
                    <a:pt x="107" y="5"/>
                    <a:pt x="107" y="7"/>
                  </a:cubicBezTo>
                  <a:cubicBezTo>
                    <a:pt x="106" y="8"/>
                    <a:pt x="106" y="9"/>
                    <a:pt x="106" y="9"/>
                  </a:cubicBezTo>
                  <a:cubicBezTo>
                    <a:pt x="106" y="9"/>
                    <a:pt x="106" y="10"/>
                    <a:pt x="106" y="11"/>
                  </a:cubicBezTo>
                  <a:cubicBezTo>
                    <a:pt x="106" y="11"/>
                    <a:pt x="107" y="11"/>
                    <a:pt x="107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9" y="12"/>
                    <a:pt x="110" y="11"/>
                    <a:pt x="110" y="10"/>
                  </a:cubicBezTo>
                  <a:cubicBezTo>
                    <a:pt x="110" y="9"/>
                    <a:pt x="111" y="9"/>
                    <a:pt x="111" y="9"/>
                  </a:cubicBezTo>
                  <a:cubicBezTo>
                    <a:pt x="111" y="8"/>
                    <a:pt x="112" y="6"/>
                    <a:pt x="114" y="5"/>
                  </a:cubicBezTo>
                  <a:cubicBezTo>
                    <a:pt x="115" y="5"/>
                    <a:pt x="116" y="4"/>
                    <a:pt x="117" y="4"/>
                  </a:cubicBezTo>
                  <a:cubicBezTo>
                    <a:pt x="118" y="4"/>
                    <a:pt x="120" y="5"/>
                    <a:pt x="122" y="6"/>
                  </a:cubicBezTo>
                  <a:cubicBezTo>
                    <a:pt x="125" y="7"/>
                    <a:pt x="126" y="9"/>
                    <a:pt x="127" y="11"/>
                  </a:cubicBezTo>
                  <a:cubicBezTo>
                    <a:pt x="128" y="13"/>
                    <a:pt x="127" y="16"/>
                    <a:pt x="126" y="19"/>
                  </a:cubicBezTo>
                  <a:cubicBezTo>
                    <a:pt x="123" y="25"/>
                    <a:pt x="116" y="30"/>
                    <a:pt x="107" y="32"/>
                  </a:cubicBezTo>
                  <a:cubicBezTo>
                    <a:pt x="106" y="32"/>
                    <a:pt x="105" y="33"/>
                    <a:pt x="105" y="34"/>
                  </a:cubicBezTo>
                  <a:cubicBezTo>
                    <a:pt x="105" y="35"/>
                    <a:pt x="105" y="36"/>
                    <a:pt x="106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7" y="40"/>
                    <a:pt x="127" y="40"/>
                    <a:pt x="128" y="39"/>
                  </a:cubicBezTo>
                  <a:cubicBezTo>
                    <a:pt x="128" y="38"/>
                    <a:pt x="128" y="38"/>
                    <a:pt x="127" y="37"/>
                  </a:cubicBezTo>
                  <a:cubicBezTo>
                    <a:pt x="127" y="36"/>
                    <a:pt x="127" y="36"/>
                    <a:pt x="126" y="36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23" y="31"/>
                    <a:pt x="128" y="26"/>
                    <a:pt x="130" y="21"/>
                  </a:cubicBezTo>
                  <a:close/>
                  <a:moveTo>
                    <a:pt x="102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7"/>
                    <a:pt x="83" y="28"/>
                    <a:pt x="84" y="29"/>
                  </a:cubicBezTo>
                  <a:cubicBezTo>
                    <a:pt x="84" y="30"/>
                    <a:pt x="84" y="31"/>
                    <a:pt x="85" y="31"/>
                  </a:cubicBezTo>
                  <a:cubicBezTo>
                    <a:pt x="85" y="31"/>
                    <a:pt x="85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4" y="27"/>
                    <a:pt x="104" y="26"/>
                    <a:pt x="104" y="26"/>
                  </a:cubicBezTo>
                  <a:cubicBezTo>
                    <a:pt x="104" y="25"/>
                    <a:pt x="103" y="24"/>
                    <a:pt x="102" y="24"/>
                  </a:cubicBezTo>
                  <a:close/>
                  <a:moveTo>
                    <a:pt x="102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4" y="9"/>
                    <a:pt x="84" y="11"/>
                  </a:cubicBezTo>
                  <a:cubicBezTo>
                    <a:pt x="84" y="12"/>
                    <a:pt x="85" y="12"/>
                    <a:pt x="85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3" y="14"/>
                    <a:pt x="104" y="13"/>
                    <a:pt x="104" y="12"/>
                  </a:cubicBezTo>
                  <a:cubicBezTo>
                    <a:pt x="104" y="11"/>
                    <a:pt x="104" y="10"/>
                    <a:pt x="104" y="10"/>
                  </a:cubicBezTo>
                  <a:cubicBezTo>
                    <a:pt x="103" y="10"/>
                    <a:pt x="103" y="9"/>
                    <a:pt x="102" y="9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3476" y="5551488"/>
              <a:ext cx="509588" cy="46038"/>
            </a:xfrm>
            <a:custGeom>
              <a:avLst/>
              <a:gdLst>
                <a:gd name="T0" fmla="*/ 0 w 188"/>
                <a:gd name="T1" fmla="*/ 7 h 17"/>
                <a:gd name="T2" fmla="*/ 10 w 188"/>
                <a:gd name="T3" fmla="*/ 17 h 17"/>
                <a:gd name="T4" fmla="*/ 177 w 188"/>
                <a:gd name="T5" fmla="*/ 17 h 17"/>
                <a:gd name="T6" fmla="*/ 188 w 188"/>
                <a:gd name="T7" fmla="*/ 7 h 17"/>
                <a:gd name="T8" fmla="*/ 188 w 188"/>
                <a:gd name="T9" fmla="*/ 0 h 17"/>
                <a:gd name="T10" fmla="*/ 0 w 188"/>
                <a:gd name="T11" fmla="*/ 0 h 17"/>
                <a:gd name="T12" fmla="*/ 0 w 188"/>
                <a:gd name="T13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7">
                  <a:moveTo>
                    <a:pt x="0" y="7"/>
                  </a:moveTo>
                  <a:cubicBezTo>
                    <a:pt x="0" y="12"/>
                    <a:pt x="5" y="17"/>
                    <a:pt x="10" y="17"/>
                  </a:cubicBezTo>
                  <a:cubicBezTo>
                    <a:pt x="177" y="17"/>
                    <a:pt x="177" y="17"/>
                    <a:pt x="177" y="17"/>
                  </a:cubicBezTo>
                  <a:cubicBezTo>
                    <a:pt x="183" y="17"/>
                    <a:pt x="188" y="12"/>
                    <a:pt x="188" y="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3976261" y="5153355"/>
            <a:ext cx="437723" cy="454452"/>
            <a:chOff x="3001963" y="5218113"/>
            <a:chExt cx="498475" cy="517525"/>
          </a:xfrm>
        </p:grpSpPr>
        <p:sp>
          <p:nvSpPr>
            <p:cNvPr id="5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01963" y="5218113"/>
              <a:ext cx="498475" cy="517525"/>
            </a:xfrm>
            <a:custGeom>
              <a:avLst/>
              <a:gdLst>
                <a:gd name="T0" fmla="*/ 174 w 184"/>
                <a:gd name="T1" fmla="*/ 58 h 191"/>
                <a:gd name="T2" fmla="*/ 150 w 184"/>
                <a:gd name="T3" fmla="*/ 26 h 191"/>
                <a:gd name="T4" fmla="*/ 73 w 184"/>
                <a:gd name="T5" fmla="*/ 3 h 191"/>
                <a:gd name="T6" fmla="*/ 24 w 184"/>
                <a:gd name="T7" fmla="*/ 20 h 191"/>
                <a:gd name="T8" fmla="*/ 8 w 184"/>
                <a:gd name="T9" fmla="*/ 76 h 191"/>
                <a:gd name="T10" fmla="*/ 70 w 184"/>
                <a:gd name="T11" fmla="*/ 122 h 191"/>
                <a:gd name="T12" fmla="*/ 58 w 184"/>
                <a:gd name="T13" fmla="*/ 173 h 191"/>
                <a:gd name="T14" fmla="*/ 104 w 184"/>
                <a:gd name="T15" fmla="*/ 189 h 191"/>
                <a:gd name="T16" fmla="*/ 160 w 184"/>
                <a:gd name="T17" fmla="*/ 160 h 191"/>
                <a:gd name="T18" fmla="*/ 174 w 184"/>
                <a:gd name="T19" fmla="*/ 58 h 191"/>
                <a:gd name="T20" fmla="*/ 100 w 184"/>
                <a:gd name="T21" fmla="*/ 176 h 191"/>
                <a:gd name="T22" fmla="*/ 76 w 184"/>
                <a:gd name="T23" fmla="*/ 155 h 191"/>
                <a:gd name="T24" fmla="*/ 102 w 184"/>
                <a:gd name="T25" fmla="*/ 136 h 191"/>
                <a:gd name="T26" fmla="*/ 126 w 184"/>
                <a:gd name="T27" fmla="*/ 157 h 191"/>
                <a:gd name="T28" fmla="*/ 100 w 184"/>
                <a:gd name="T29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" h="191">
                  <a:moveTo>
                    <a:pt x="174" y="58"/>
                  </a:moveTo>
                  <a:cubicBezTo>
                    <a:pt x="170" y="45"/>
                    <a:pt x="161" y="34"/>
                    <a:pt x="150" y="26"/>
                  </a:cubicBezTo>
                  <a:cubicBezTo>
                    <a:pt x="130" y="9"/>
                    <a:pt x="100" y="0"/>
                    <a:pt x="73" y="3"/>
                  </a:cubicBezTo>
                  <a:cubicBezTo>
                    <a:pt x="65" y="3"/>
                    <a:pt x="39" y="7"/>
                    <a:pt x="24" y="20"/>
                  </a:cubicBezTo>
                  <a:cubicBezTo>
                    <a:pt x="6" y="35"/>
                    <a:pt x="0" y="61"/>
                    <a:pt x="8" y="76"/>
                  </a:cubicBezTo>
                  <a:cubicBezTo>
                    <a:pt x="23" y="104"/>
                    <a:pt x="66" y="102"/>
                    <a:pt x="70" y="122"/>
                  </a:cubicBezTo>
                  <a:cubicBezTo>
                    <a:pt x="74" y="145"/>
                    <a:pt x="47" y="148"/>
                    <a:pt x="58" y="173"/>
                  </a:cubicBezTo>
                  <a:cubicBezTo>
                    <a:pt x="65" y="189"/>
                    <a:pt x="90" y="191"/>
                    <a:pt x="104" y="189"/>
                  </a:cubicBezTo>
                  <a:cubicBezTo>
                    <a:pt x="126" y="187"/>
                    <a:pt x="146" y="178"/>
                    <a:pt x="160" y="160"/>
                  </a:cubicBezTo>
                  <a:cubicBezTo>
                    <a:pt x="180" y="134"/>
                    <a:pt x="184" y="89"/>
                    <a:pt x="174" y="58"/>
                  </a:cubicBezTo>
                  <a:close/>
                  <a:moveTo>
                    <a:pt x="100" y="176"/>
                  </a:moveTo>
                  <a:cubicBezTo>
                    <a:pt x="86" y="175"/>
                    <a:pt x="75" y="166"/>
                    <a:pt x="76" y="155"/>
                  </a:cubicBezTo>
                  <a:cubicBezTo>
                    <a:pt x="76" y="144"/>
                    <a:pt x="88" y="136"/>
                    <a:pt x="102" y="136"/>
                  </a:cubicBezTo>
                  <a:cubicBezTo>
                    <a:pt x="116" y="137"/>
                    <a:pt x="127" y="146"/>
                    <a:pt x="126" y="157"/>
                  </a:cubicBezTo>
                  <a:cubicBezTo>
                    <a:pt x="126" y="168"/>
                    <a:pt x="114" y="176"/>
                    <a:pt x="100" y="17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1176" y="5334001"/>
              <a:ext cx="88900" cy="889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49601" y="5257801"/>
              <a:ext cx="88900" cy="9207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76601" y="5283201"/>
              <a:ext cx="88900" cy="8890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0738" y="5372101"/>
              <a:ext cx="92075" cy="9207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0738" y="5491163"/>
              <a:ext cx="92075" cy="889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3169628" y="5167295"/>
            <a:ext cx="446088" cy="427966"/>
            <a:chOff x="2320926" y="5233988"/>
            <a:chExt cx="508000" cy="487363"/>
          </a:xfrm>
        </p:grpSpPr>
        <p:sp>
          <p:nvSpPr>
            <p:cNvPr id="5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20926" y="5233988"/>
              <a:ext cx="508000" cy="487363"/>
            </a:xfrm>
            <a:custGeom>
              <a:avLst/>
              <a:gdLst>
                <a:gd name="T0" fmla="*/ 89 w 188"/>
                <a:gd name="T1" fmla="*/ 3 h 180"/>
                <a:gd name="T2" fmla="*/ 94 w 188"/>
                <a:gd name="T3" fmla="*/ 0 h 180"/>
                <a:gd name="T4" fmla="*/ 99 w 188"/>
                <a:gd name="T5" fmla="*/ 3 h 180"/>
                <a:gd name="T6" fmla="*/ 125 w 188"/>
                <a:gd name="T7" fmla="*/ 56 h 180"/>
                <a:gd name="T8" fmla="*/ 183 w 188"/>
                <a:gd name="T9" fmla="*/ 65 h 180"/>
                <a:gd name="T10" fmla="*/ 187 w 188"/>
                <a:gd name="T11" fmla="*/ 68 h 180"/>
                <a:gd name="T12" fmla="*/ 186 w 188"/>
                <a:gd name="T13" fmla="*/ 74 h 180"/>
                <a:gd name="T14" fmla="*/ 144 w 188"/>
                <a:gd name="T15" fmla="*/ 115 h 180"/>
                <a:gd name="T16" fmla="*/ 154 w 188"/>
                <a:gd name="T17" fmla="*/ 173 h 180"/>
                <a:gd name="T18" fmla="*/ 152 w 188"/>
                <a:gd name="T19" fmla="*/ 178 h 180"/>
                <a:gd name="T20" fmla="*/ 146 w 188"/>
                <a:gd name="T21" fmla="*/ 179 h 180"/>
                <a:gd name="T22" fmla="*/ 94 w 188"/>
                <a:gd name="T23" fmla="*/ 151 h 180"/>
                <a:gd name="T24" fmla="*/ 42 w 188"/>
                <a:gd name="T25" fmla="*/ 179 h 180"/>
                <a:gd name="T26" fmla="*/ 36 w 188"/>
                <a:gd name="T27" fmla="*/ 178 h 180"/>
                <a:gd name="T28" fmla="*/ 34 w 188"/>
                <a:gd name="T29" fmla="*/ 173 h 180"/>
                <a:gd name="T30" fmla="*/ 44 w 188"/>
                <a:gd name="T31" fmla="*/ 115 h 180"/>
                <a:gd name="T32" fmla="*/ 2 w 188"/>
                <a:gd name="T33" fmla="*/ 74 h 180"/>
                <a:gd name="T34" fmla="*/ 0 w 188"/>
                <a:gd name="T35" fmla="*/ 68 h 180"/>
                <a:gd name="T36" fmla="*/ 5 w 188"/>
                <a:gd name="T37" fmla="*/ 65 h 180"/>
                <a:gd name="T38" fmla="*/ 63 w 188"/>
                <a:gd name="T39" fmla="*/ 56 h 180"/>
                <a:gd name="T40" fmla="*/ 89 w 188"/>
                <a:gd name="T41" fmla="*/ 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80">
                  <a:moveTo>
                    <a:pt x="89" y="3"/>
                  </a:moveTo>
                  <a:cubicBezTo>
                    <a:pt x="90" y="2"/>
                    <a:pt x="92" y="0"/>
                    <a:pt x="94" y="0"/>
                  </a:cubicBezTo>
                  <a:cubicBezTo>
                    <a:pt x="96" y="0"/>
                    <a:pt x="98" y="2"/>
                    <a:pt x="99" y="3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5" y="65"/>
                    <a:pt x="187" y="66"/>
                    <a:pt x="187" y="68"/>
                  </a:cubicBezTo>
                  <a:cubicBezTo>
                    <a:pt x="188" y="70"/>
                    <a:pt x="187" y="72"/>
                    <a:pt x="186" y="7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4" y="175"/>
                    <a:pt x="153" y="177"/>
                    <a:pt x="152" y="178"/>
                  </a:cubicBezTo>
                  <a:cubicBezTo>
                    <a:pt x="150" y="179"/>
                    <a:pt x="148" y="180"/>
                    <a:pt x="146" y="179"/>
                  </a:cubicBezTo>
                  <a:cubicBezTo>
                    <a:pt x="94" y="151"/>
                    <a:pt x="94" y="151"/>
                    <a:pt x="94" y="151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0" y="180"/>
                    <a:pt x="38" y="180"/>
                    <a:pt x="36" y="178"/>
                  </a:cubicBezTo>
                  <a:cubicBezTo>
                    <a:pt x="34" y="177"/>
                    <a:pt x="34" y="175"/>
                    <a:pt x="34" y="173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0" y="72"/>
                    <a:pt x="0" y="70"/>
                    <a:pt x="0" y="68"/>
                  </a:cubicBezTo>
                  <a:cubicBezTo>
                    <a:pt x="1" y="66"/>
                    <a:pt x="3" y="65"/>
                    <a:pt x="5" y="65"/>
                  </a:cubicBezTo>
                  <a:cubicBezTo>
                    <a:pt x="63" y="56"/>
                    <a:pt x="63" y="56"/>
                    <a:pt x="63" y="56"/>
                  </a:cubicBezTo>
                  <a:lnTo>
                    <a:pt x="89" y="3"/>
                  </a:lnTo>
                  <a:close/>
                </a:path>
              </a:pathLst>
            </a:custGeom>
            <a:solidFill>
              <a:srgbClr val="EEC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70151" y="5422901"/>
              <a:ext cx="55563" cy="571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20963" y="5422901"/>
              <a:ext cx="57150" cy="571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5713" y="5475288"/>
              <a:ext cx="98425" cy="47625"/>
            </a:xfrm>
            <a:custGeom>
              <a:avLst/>
              <a:gdLst>
                <a:gd name="T0" fmla="*/ 36 w 36"/>
                <a:gd name="T1" fmla="*/ 18 h 18"/>
                <a:gd name="T2" fmla="*/ 32 w 36"/>
                <a:gd name="T3" fmla="*/ 18 h 18"/>
                <a:gd name="T4" fmla="*/ 18 w 36"/>
                <a:gd name="T5" fmla="*/ 4 h 18"/>
                <a:gd name="T6" fmla="*/ 4 w 36"/>
                <a:gd name="T7" fmla="*/ 18 h 18"/>
                <a:gd name="T8" fmla="*/ 0 w 36"/>
                <a:gd name="T9" fmla="*/ 18 h 18"/>
                <a:gd name="T10" fmla="*/ 18 w 36"/>
                <a:gd name="T11" fmla="*/ 0 h 18"/>
                <a:gd name="T12" fmla="*/ 36 w 36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8">
                  <a:moveTo>
                    <a:pt x="36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10"/>
                    <a:pt x="26" y="4"/>
                    <a:pt x="18" y="4"/>
                  </a:cubicBezTo>
                  <a:cubicBezTo>
                    <a:pt x="10" y="4"/>
                    <a:pt x="4" y="10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0788" y="5522913"/>
              <a:ext cx="168275" cy="71438"/>
            </a:xfrm>
            <a:custGeom>
              <a:avLst/>
              <a:gdLst>
                <a:gd name="T0" fmla="*/ 31 w 62"/>
                <a:gd name="T1" fmla="*/ 26 h 26"/>
                <a:gd name="T2" fmla="*/ 0 w 62"/>
                <a:gd name="T3" fmla="*/ 0 h 26"/>
                <a:gd name="T4" fmla="*/ 4 w 62"/>
                <a:gd name="T5" fmla="*/ 0 h 26"/>
                <a:gd name="T6" fmla="*/ 31 w 62"/>
                <a:gd name="T7" fmla="*/ 22 h 26"/>
                <a:gd name="T8" fmla="*/ 58 w 62"/>
                <a:gd name="T9" fmla="*/ 0 h 26"/>
                <a:gd name="T10" fmla="*/ 62 w 62"/>
                <a:gd name="T11" fmla="*/ 0 h 26"/>
                <a:gd name="T12" fmla="*/ 31 w 6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6">
                  <a:moveTo>
                    <a:pt x="31" y="26"/>
                  </a:moveTo>
                  <a:cubicBezTo>
                    <a:pt x="14" y="26"/>
                    <a:pt x="0" y="14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2"/>
                    <a:pt x="16" y="22"/>
                    <a:pt x="31" y="22"/>
                  </a:cubicBezTo>
                  <a:cubicBezTo>
                    <a:pt x="46" y="22"/>
                    <a:pt x="58" y="12"/>
                    <a:pt x="5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4"/>
                    <a:pt x="48" y="26"/>
                    <a:pt x="31" y="2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2410393" y="5157538"/>
            <a:ext cx="398691" cy="450270"/>
            <a:chOff x="1671638" y="5222876"/>
            <a:chExt cx="454025" cy="512763"/>
          </a:xfrm>
        </p:grpSpPr>
        <p:sp>
          <p:nvSpPr>
            <p:cNvPr id="5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27201" y="5284788"/>
              <a:ext cx="60325" cy="68263"/>
            </a:xfrm>
            <a:custGeom>
              <a:avLst/>
              <a:gdLst>
                <a:gd name="T0" fmla="*/ 38 w 38"/>
                <a:gd name="T1" fmla="*/ 33 h 43"/>
                <a:gd name="T2" fmla="*/ 26 w 38"/>
                <a:gd name="T3" fmla="*/ 43 h 43"/>
                <a:gd name="T4" fmla="*/ 0 w 38"/>
                <a:gd name="T5" fmla="*/ 11 h 43"/>
                <a:gd name="T6" fmla="*/ 14 w 38"/>
                <a:gd name="T7" fmla="*/ 0 h 43"/>
                <a:gd name="T8" fmla="*/ 38 w 38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33"/>
                  </a:moveTo>
                  <a:lnTo>
                    <a:pt x="26" y="43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38" y="3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9776" y="5284788"/>
              <a:ext cx="61913" cy="68263"/>
            </a:xfrm>
            <a:custGeom>
              <a:avLst/>
              <a:gdLst>
                <a:gd name="T0" fmla="*/ 0 w 39"/>
                <a:gd name="T1" fmla="*/ 33 h 43"/>
                <a:gd name="T2" fmla="*/ 13 w 39"/>
                <a:gd name="T3" fmla="*/ 43 h 43"/>
                <a:gd name="T4" fmla="*/ 39 w 39"/>
                <a:gd name="T5" fmla="*/ 11 h 43"/>
                <a:gd name="T6" fmla="*/ 25 w 39"/>
                <a:gd name="T7" fmla="*/ 0 h 43"/>
                <a:gd name="T8" fmla="*/ 0 w 39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3">
                  <a:moveTo>
                    <a:pt x="0" y="33"/>
                  </a:moveTo>
                  <a:lnTo>
                    <a:pt x="13" y="43"/>
                  </a:lnTo>
                  <a:lnTo>
                    <a:pt x="39" y="11"/>
                  </a:lnTo>
                  <a:lnTo>
                    <a:pt x="25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1638" y="5222876"/>
              <a:ext cx="128588" cy="130175"/>
            </a:xfrm>
            <a:custGeom>
              <a:avLst/>
              <a:gdLst>
                <a:gd name="T0" fmla="*/ 26 w 48"/>
                <a:gd name="T1" fmla="*/ 0 h 48"/>
                <a:gd name="T2" fmla="*/ 0 w 48"/>
                <a:gd name="T3" fmla="*/ 27 h 48"/>
                <a:gd name="T4" fmla="*/ 9 w 48"/>
                <a:gd name="T5" fmla="*/ 48 h 48"/>
                <a:gd name="T6" fmla="*/ 48 w 48"/>
                <a:gd name="T7" fmla="*/ 14 h 48"/>
                <a:gd name="T8" fmla="*/ 26 w 48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26" y="0"/>
                  </a:moveTo>
                  <a:cubicBezTo>
                    <a:pt x="11" y="0"/>
                    <a:pt x="0" y="12"/>
                    <a:pt x="0" y="27"/>
                  </a:cubicBezTo>
                  <a:cubicBezTo>
                    <a:pt x="0" y="35"/>
                    <a:pt x="3" y="43"/>
                    <a:pt x="9" y="48"/>
                  </a:cubicBezTo>
                  <a:cubicBezTo>
                    <a:pt x="19" y="38"/>
                    <a:pt x="37" y="22"/>
                    <a:pt x="48" y="14"/>
                  </a:cubicBezTo>
                  <a:cubicBezTo>
                    <a:pt x="44" y="6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92313" y="5222876"/>
              <a:ext cx="133350" cy="127000"/>
            </a:xfrm>
            <a:custGeom>
              <a:avLst/>
              <a:gdLst>
                <a:gd name="T0" fmla="*/ 23 w 49"/>
                <a:gd name="T1" fmla="*/ 0 h 47"/>
                <a:gd name="T2" fmla="*/ 49 w 49"/>
                <a:gd name="T3" fmla="*/ 27 h 47"/>
                <a:gd name="T4" fmla="*/ 40 w 49"/>
                <a:gd name="T5" fmla="*/ 47 h 47"/>
                <a:gd name="T6" fmla="*/ 0 w 49"/>
                <a:gd name="T7" fmla="*/ 14 h 47"/>
                <a:gd name="T8" fmla="*/ 23 w 4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0"/>
                  </a:moveTo>
                  <a:cubicBezTo>
                    <a:pt x="37" y="0"/>
                    <a:pt x="49" y="12"/>
                    <a:pt x="49" y="27"/>
                  </a:cubicBezTo>
                  <a:cubicBezTo>
                    <a:pt x="49" y="35"/>
                    <a:pt x="46" y="42"/>
                    <a:pt x="40" y="47"/>
                  </a:cubicBezTo>
                  <a:cubicBezTo>
                    <a:pt x="29" y="38"/>
                    <a:pt x="12" y="22"/>
                    <a:pt x="0" y="14"/>
                  </a:cubicBezTo>
                  <a:cubicBezTo>
                    <a:pt x="5" y="6"/>
                    <a:pt x="13" y="0"/>
                    <a:pt x="23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84363" y="5233988"/>
              <a:ext cx="25400" cy="460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36738" y="5222876"/>
              <a:ext cx="123825" cy="19050"/>
            </a:xfrm>
            <a:custGeom>
              <a:avLst/>
              <a:gdLst>
                <a:gd name="T0" fmla="*/ 46 w 46"/>
                <a:gd name="T1" fmla="*/ 4 h 7"/>
                <a:gd name="T2" fmla="*/ 42 w 46"/>
                <a:gd name="T3" fmla="*/ 7 h 7"/>
                <a:gd name="T4" fmla="*/ 4 w 46"/>
                <a:gd name="T5" fmla="*/ 7 h 7"/>
                <a:gd name="T6" fmla="*/ 0 w 46"/>
                <a:gd name="T7" fmla="*/ 4 h 7"/>
                <a:gd name="T8" fmla="*/ 0 w 46"/>
                <a:gd name="T9" fmla="*/ 4 h 7"/>
                <a:gd name="T10" fmla="*/ 4 w 46"/>
                <a:gd name="T11" fmla="*/ 0 h 7"/>
                <a:gd name="T12" fmla="*/ 42 w 46"/>
                <a:gd name="T13" fmla="*/ 0 h 7"/>
                <a:gd name="T14" fmla="*/ 46 w 46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7">
                  <a:moveTo>
                    <a:pt x="46" y="4"/>
                  </a:moveTo>
                  <a:cubicBezTo>
                    <a:pt x="46" y="6"/>
                    <a:pt x="44" y="7"/>
                    <a:pt x="4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8313" y="5572126"/>
              <a:ext cx="111125" cy="163513"/>
            </a:xfrm>
            <a:custGeom>
              <a:avLst/>
              <a:gdLst>
                <a:gd name="T0" fmla="*/ 12 w 41"/>
                <a:gd name="T1" fmla="*/ 56 h 60"/>
                <a:gd name="T2" fmla="*/ 4 w 41"/>
                <a:gd name="T3" fmla="*/ 58 h 60"/>
                <a:gd name="T4" fmla="*/ 4 w 41"/>
                <a:gd name="T5" fmla="*/ 58 h 60"/>
                <a:gd name="T6" fmla="*/ 2 w 41"/>
                <a:gd name="T7" fmla="*/ 49 h 60"/>
                <a:gd name="T8" fmla="*/ 29 w 41"/>
                <a:gd name="T9" fmla="*/ 4 h 60"/>
                <a:gd name="T10" fmla="*/ 37 w 41"/>
                <a:gd name="T11" fmla="*/ 1 h 60"/>
                <a:gd name="T12" fmla="*/ 37 w 41"/>
                <a:gd name="T13" fmla="*/ 1 h 60"/>
                <a:gd name="T14" fmla="*/ 39 w 41"/>
                <a:gd name="T15" fmla="*/ 10 h 60"/>
                <a:gd name="T16" fmla="*/ 12 w 41"/>
                <a:gd name="T1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0">
                  <a:moveTo>
                    <a:pt x="12" y="56"/>
                  </a:moveTo>
                  <a:cubicBezTo>
                    <a:pt x="10" y="59"/>
                    <a:pt x="7" y="60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1" y="56"/>
                    <a:pt x="0" y="52"/>
                    <a:pt x="2" y="4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1"/>
                    <a:pt x="34" y="0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0" y="3"/>
                    <a:pt x="41" y="7"/>
                    <a:pt x="39" y="10"/>
                  </a:cubicBezTo>
                  <a:lnTo>
                    <a:pt x="12" y="5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46276" y="5572126"/>
              <a:ext cx="111125" cy="163513"/>
            </a:xfrm>
            <a:custGeom>
              <a:avLst/>
              <a:gdLst>
                <a:gd name="T0" fmla="*/ 29 w 41"/>
                <a:gd name="T1" fmla="*/ 56 h 60"/>
                <a:gd name="T2" fmla="*/ 37 w 41"/>
                <a:gd name="T3" fmla="*/ 58 h 60"/>
                <a:gd name="T4" fmla="*/ 37 w 41"/>
                <a:gd name="T5" fmla="*/ 58 h 60"/>
                <a:gd name="T6" fmla="*/ 39 w 41"/>
                <a:gd name="T7" fmla="*/ 49 h 60"/>
                <a:gd name="T8" fmla="*/ 12 w 41"/>
                <a:gd name="T9" fmla="*/ 4 h 60"/>
                <a:gd name="T10" fmla="*/ 3 w 41"/>
                <a:gd name="T11" fmla="*/ 1 h 60"/>
                <a:gd name="T12" fmla="*/ 3 w 41"/>
                <a:gd name="T13" fmla="*/ 1 h 60"/>
                <a:gd name="T14" fmla="*/ 1 w 41"/>
                <a:gd name="T15" fmla="*/ 10 h 60"/>
                <a:gd name="T16" fmla="*/ 29 w 41"/>
                <a:gd name="T1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0">
                  <a:moveTo>
                    <a:pt x="29" y="56"/>
                  </a:moveTo>
                  <a:cubicBezTo>
                    <a:pt x="30" y="59"/>
                    <a:pt x="34" y="60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40" y="56"/>
                    <a:pt x="41" y="52"/>
                    <a:pt x="39" y="4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3"/>
                    <a:pt x="0" y="7"/>
                    <a:pt x="1" y="10"/>
                  </a:cubicBezTo>
                  <a:lnTo>
                    <a:pt x="29" y="5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87513" y="5273676"/>
              <a:ext cx="422275" cy="423863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08151" y="5295901"/>
              <a:ext cx="376238" cy="376238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5138" y="5491163"/>
              <a:ext cx="41275" cy="7938"/>
            </a:xfrm>
            <a:custGeom>
              <a:avLst/>
              <a:gdLst>
                <a:gd name="T0" fmla="*/ 1 w 15"/>
                <a:gd name="T1" fmla="*/ 3 h 3"/>
                <a:gd name="T2" fmla="*/ 0 w 15"/>
                <a:gd name="T3" fmla="*/ 1 h 3"/>
                <a:gd name="T4" fmla="*/ 0 w 15"/>
                <a:gd name="T5" fmla="*/ 1 h 3"/>
                <a:gd name="T6" fmla="*/ 1 w 15"/>
                <a:gd name="T7" fmla="*/ 0 h 3"/>
                <a:gd name="T8" fmla="*/ 1 w 15"/>
                <a:gd name="T9" fmla="*/ 0 h 3"/>
                <a:gd name="T10" fmla="*/ 13 w 15"/>
                <a:gd name="T11" fmla="*/ 0 h 3"/>
                <a:gd name="T12" fmla="*/ 15 w 15"/>
                <a:gd name="T13" fmla="*/ 1 h 3"/>
                <a:gd name="T14" fmla="*/ 15 w 15"/>
                <a:gd name="T15" fmla="*/ 1 h 3"/>
                <a:gd name="T16" fmla="*/ 13 w 15"/>
                <a:gd name="T17" fmla="*/ 3 h 3"/>
                <a:gd name="T18" fmla="*/ 13 w 15"/>
                <a:gd name="T19" fmla="*/ 3 h 3"/>
                <a:gd name="T20" fmla="*/ 1 w 15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3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5651" y="5491163"/>
              <a:ext cx="34925" cy="7938"/>
            </a:xfrm>
            <a:custGeom>
              <a:avLst/>
              <a:gdLst>
                <a:gd name="T0" fmla="*/ 1 w 13"/>
                <a:gd name="T1" fmla="*/ 3 h 3"/>
                <a:gd name="T2" fmla="*/ 0 w 13"/>
                <a:gd name="T3" fmla="*/ 1 h 3"/>
                <a:gd name="T4" fmla="*/ 0 w 13"/>
                <a:gd name="T5" fmla="*/ 1 h 3"/>
                <a:gd name="T6" fmla="*/ 1 w 13"/>
                <a:gd name="T7" fmla="*/ 0 h 3"/>
                <a:gd name="T8" fmla="*/ 1 w 13"/>
                <a:gd name="T9" fmla="*/ 0 h 3"/>
                <a:gd name="T10" fmla="*/ 12 w 13"/>
                <a:gd name="T11" fmla="*/ 0 h 3"/>
                <a:gd name="T12" fmla="*/ 13 w 13"/>
                <a:gd name="T13" fmla="*/ 1 h 3"/>
                <a:gd name="T14" fmla="*/ 13 w 13"/>
                <a:gd name="T15" fmla="*/ 1 h 3"/>
                <a:gd name="T16" fmla="*/ 12 w 13"/>
                <a:gd name="T17" fmla="*/ 3 h 3"/>
                <a:gd name="T18" fmla="*/ 12 w 13"/>
                <a:gd name="T19" fmla="*/ 3 h 3"/>
                <a:gd name="T20" fmla="*/ 1 w 13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2301" y="5314951"/>
              <a:ext cx="9525" cy="41275"/>
            </a:xfrm>
            <a:custGeom>
              <a:avLst/>
              <a:gdLst>
                <a:gd name="T0" fmla="*/ 0 w 3"/>
                <a:gd name="T1" fmla="*/ 14 h 15"/>
                <a:gd name="T2" fmla="*/ 0 w 3"/>
                <a:gd name="T3" fmla="*/ 1 h 15"/>
                <a:gd name="T4" fmla="*/ 1 w 3"/>
                <a:gd name="T5" fmla="*/ 0 h 15"/>
                <a:gd name="T6" fmla="*/ 1 w 3"/>
                <a:gd name="T7" fmla="*/ 0 h 15"/>
                <a:gd name="T8" fmla="*/ 3 w 3"/>
                <a:gd name="T9" fmla="*/ 1 h 15"/>
                <a:gd name="T10" fmla="*/ 3 w 3"/>
                <a:gd name="T11" fmla="*/ 1 h 15"/>
                <a:gd name="T12" fmla="*/ 3 w 3"/>
                <a:gd name="T13" fmla="*/ 14 h 15"/>
                <a:gd name="T14" fmla="*/ 1 w 3"/>
                <a:gd name="T15" fmla="*/ 15 h 15"/>
                <a:gd name="T16" fmla="*/ 1 w 3"/>
                <a:gd name="T17" fmla="*/ 15 h 15"/>
                <a:gd name="T18" fmla="*/ 0 w 3"/>
                <a:gd name="T1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5">
                  <a:moveTo>
                    <a:pt x="0" y="1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7538" y="5618163"/>
              <a:ext cx="7938" cy="34925"/>
            </a:xfrm>
            <a:custGeom>
              <a:avLst/>
              <a:gdLst>
                <a:gd name="T0" fmla="*/ 0 w 3"/>
                <a:gd name="T1" fmla="*/ 12 h 13"/>
                <a:gd name="T2" fmla="*/ 0 w 3"/>
                <a:gd name="T3" fmla="*/ 2 h 13"/>
                <a:gd name="T4" fmla="*/ 1 w 3"/>
                <a:gd name="T5" fmla="*/ 0 h 13"/>
                <a:gd name="T6" fmla="*/ 1 w 3"/>
                <a:gd name="T7" fmla="*/ 0 h 13"/>
                <a:gd name="T8" fmla="*/ 3 w 3"/>
                <a:gd name="T9" fmla="*/ 2 h 13"/>
                <a:gd name="T10" fmla="*/ 3 w 3"/>
                <a:gd name="T11" fmla="*/ 2 h 13"/>
                <a:gd name="T12" fmla="*/ 3 w 3"/>
                <a:gd name="T13" fmla="*/ 12 h 13"/>
                <a:gd name="T14" fmla="*/ 1 w 3"/>
                <a:gd name="T15" fmla="*/ 13 h 13"/>
                <a:gd name="T16" fmla="*/ 1 w 3"/>
                <a:gd name="T17" fmla="*/ 13 h 13"/>
                <a:gd name="T18" fmla="*/ 0 w 3"/>
                <a:gd name="T1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3">
                  <a:moveTo>
                    <a:pt x="0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0226" y="5588001"/>
              <a:ext cx="25400" cy="28575"/>
            </a:xfrm>
            <a:custGeom>
              <a:avLst/>
              <a:gdLst>
                <a:gd name="T0" fmla="*/ 1 w 9"/>
                <a:gd name="T1" fmla="*/ 10 h 10"/>
                <a:gd name="T2" fmla="*/ 0 w 9"/>
                <a:gd name="T3" fmla="*/ 8 h 10"/>
                <a:gd name="T4" fmla="*/ 0 w 9"/>
                <a:gd name="T5" fmla="*/ 8 h 10"/>
                <a:gd name="T6" fmla="*/ 6 w 9"/>
                <a:gd name="T7" fmla="*/ 0 h 10"/>
                <a:gd name="T8" fmla="*/ 8 w 9"/>
                <a:gd name="T9" fmla="*/ 0 h 10"/>
                <a:gd name="T10" fmla="*/ 8 w 9"/>
                <a:gd name="T11" fmla="*/ 0 h 10"/>
                <a:gd name="T12" fmla="*/ 8 w 9"/>
                <a:gd name="T13" fmla="*/ 2 h 10"/>
                <a:gd name="T14" fmla="*/ 8 w 9"/>
                <a:gd name="T15" fmla="*/ 2 h 10"/>
                <a:gd name="T16" fmla="*/ 3 w 9"/>
                <a:gd name="T17" fmla="*/ 10 h 10"/>
                <a:gd name="T18" fmla="*/ 2 w 9"/>
                <a:gd name="T19" fmla="*/ 10 h 10"/>
                <a:gd name="T20" fmla="*/ 2 w 9"/>
                <a:gd name="T21" fmla="*/ 10 h 10"/>
                <a:gd name="T22" fmla="*/ 1 w 9"/>
                <a:gd name="T2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0">
                  <a:moveTo>
                    <a:pt x="1" y="10"/>
                  </a:move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57388" y="5338763"/>
              <a:ext cx="25400" cy="30163"/>
            </a:xfrm>
            <a:custGeom>
              <a:avLst/>
              <a:gdLst>
                <a:gd name="T0" fmla="*/ 1 w 9"/>
                <a:gd name="T1" fmla="*/ 11 h 11"/>
                <a:gd name="T2" fmla="*/ 1 w 9"/>
                <a:gd name="T3" fmla="*/ 8 h 11"/>
                <a:gd name="T4" fmla="*/ 1 w 9"/>
                <a:gd name="T5" fmla="*/ 8 h 11"/>
                <a:gd name="T6" fmla="*/ 6 w 9"/>
                <a:gd name="T7" fmla="*/ 1 h 11"/>
                <a:gd name="T8" fmla="*/ 8 w 9"/>
                <a:gd name="T9" fmla="*/ 0 h 11"/>
                <a:gd name="T10" fmla="*/ 8 w 9"/>
                <a:gd name="T11" fmla="*/ 0 h 11"/>
                <a:gd name="T12" fmla="*/ 8 w 9"/>
                <a:gd name="T13" fmla="*/ 2 h 11"/>
                <a:gd name="T14" fmla="*/ 8 w 9"/>
                <a:gd name="T15" fmla="*/ 2 h 11"/>
                <a:gd name="T16" fmla="*/ 3 w 9"/>
                <a:gd name="T17" fmla="*/ 10 h 11"/>
                <a:gd name="T18" fmla="*/ 2 w 9"/>
                <a:gd name="T19" fmla="*/ 11 h 11"/>
                <a:gd name="T20" fmla="*/ 2 w 9"/>
                <a:gd name="T21" fmla="*/ 11 h 11"/>
                <a:gd name="T22" fmla="*/ 1 w 9"/>
                <a:gd name="T2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1" y="11"/>
                  </a:moveTo>
                  <a:cubicBezTo>
                    <a:pt x="0" y="10"/>
                    <a:pt x="0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7363" y="5551488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 w 11"/>
                <a:gd name="T3" fmla="*/ 4 h 7"/>
                <a:gd name="T4" fmla="*/ 1 w 11"/>
                <a:gd name="T5" fmla="*/ 4 h 7"/>
                <a:gd name="T6" fmla="*/ 9 w 11"/>
                <a:gd name="T7" fmla="*/ 1 h 7"/>
                <a:gd name="T8" fmla="*/ 11 w 11"/>
                <a:gd name="T9" fmla="*/ 1 h 7"/>
                <a:gd name="T10" fmla="*/ 11 w 11"/>
                <a:gd name="T11" fmla="*/ 1 h 7"/>
                <a:gd name="T12" fmla="*/ 10 w 11"/>
                <a:gd name="T13" fmla="*/ 3 h 7"/>
                <a:gd name="T14" fmla="*/ 10 w 11"/>
                <a:gd name="T15" fmla="*/ 3 h 7"/>
                <a:gd name="T16" fmla="*/ 2 w 11"/>
                <a:gd name="T17" fmla="*/ 7 h 7"/>
                <a:gd name="T18" fmla="*/ 1 w 11"/>
                <a:gd name="T19" fmla="*/ 7 h 7"/>
                <a:gd name="T20" fmla="*/ 1 w 11"/>
                <a:gd name="T21" fmla="*/ 7 h 7"/>
                <a:gd name="T22" fmla="*/ 0 w 11"/>
                <a:gd name="T2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9776" y="5395913"/>
              <a:ext cx="28575" cy="25400"/>
            </a:xfrm>
            <a:custGeom>
              <a:avLst/>
              <a:gdLst>
                <a:gd name="T0" fmla="*/ 0 w 11"/>
                <a:gd name="T1" fmla="*/ 9 h 9"/>
                <a:gd name="T2" fmla="*/ 1 w 11"/>
                <a:gd name="T3" fmla="*/ 7 h 9"/>
                <a:gd name="T4" fmla="*/ 1 w 11"/>
                <a:gd name="T5" fmla="*/ 7 h 9"/>
                <a:gd name="T6" fmla="*/ 8 w 11"/>
                <a:gd name="T7" fmla="*/ 1 h 9"/>
                <a:gd name="T8" fmla="*/ 10 w 11"/>
                <a:gd name="T9" fmla="*/ 1 h 9"/>
                <a:gd name="T10" fmla="*/ 10 w 11"/>
                <a:gd name="T11" fmla="*/ 1 h 9"/>
                <a:gd name="T12" fmla="*/ 10 w 11"/>
                <a:gd name="T13" fmla="*/ 3 h 9"/>
                <a:gd name="T14" fmla="*/ 10 w 11"/>
                <a:gd name="T15" fmla="*/ 3 h 9"/>
                <a:gd name="T16" fmla="*/ 3 w 11"/>
                <a:gd name="T17" fmla="*/ 9 h 9"/>
                <a:gd name="T18" fmla="*/ 2 w 11"/>
                <a:gd name="T19" fmla="*/ 9 h 9"/>
                <a:gd name="T20" fmla="*/ 2 w 11"/>
                <a:gd name="T21" fmla="*/ 9 h 9"/>
                <a:gd name="T22" fmla="*/ 0 w 11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9">
                  <a:moveTo>
                    <a:pt x="0" y="9"/>
                  </a:moveTo>
                  <a:cubicBezTo>
                    <a:pt x="0" y="8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4513" y="5353051"/>
              <a:ext cx="26988" cy="26988"/>
            </a:xfrm>
            <a:custGeom>
              <a:avLst/>
              <a:gdLst>
                <a:gd name="T0" fmla="*/ 7 w 10"/>
                <a:gd name="T1" fmla="*/ 10 h 10"/>
                <a:gd name="T2" fmla="*/ 1 w 10"/>
                <a:gd name="T3" fmla="*/ 3 h 10"/>
                <a:gd name="T4" fmla="*/ 1 w 10"/>
                <a:gd name="T5" fmla="*/ 1 h 10"/>
                <a:gd name="T6" fmla="*/ 1 w 10"/>
                <a:gd name="T7" fmla="*/ 1 h 10"/>
                <a:gd name="T8" fmla="*/ 3 w 10"/>
                <a:gd name="T9" fmla="*/ 1 h 10"/>
                <a:gd name="T10" fmla="*/ 3 w 10"/>
                <a:gd name="T11" fmla="*/ 1 h 10"/>
                <a:gd name="T12" fmla="*/ 9 w 10"/>
                <a:gd name="T13" fmla="*/ 8 h 10"/>
                <a:gd name="T14" fmla="*/ 9 w 10"/>
                <a:gd name="T15" fmla="*/ 10 h 10"/>
                <a:gd name="T16" fmla="*/ 9 w 10"/>
                <a:gd name="T17" fmla="*/ 10 h 10"/>
                <a:gd name="T18" fmla="*/ 8 w 10"/>
                <a:gd name="T19" fmla="*/ 10 h 10"/>
                <a:gd name="T20" fmla="*/ 8 w 10"/>
                <a:gd name="T21" fmla="*/ 10 h 10"/>
                <a:gd name="T22" fmla="*/ 7 w 10"/>
                <a:gd name="T2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9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5326" y="5597526"/>
              <a:ext cx="25400" cy="28575"/>
            </a:xfrm>
            <a:custGeom>
              <a:avLst/>
              <a:gdLst>
                <a:gd name="T0" fmla="*/ 6 w 9"/>
                <a:gd name="T1" fmla="*/ 10 h 11"/>
                <a:gd name="T2" fmla="*/ 0 w 9"/>
                <a:gd name="T3" fmla="*/ 3 h 11"/>
                <a:gd name="T4" fmla="*/ 1 w 9"/>
                <a:gd name="T5" fmla="*/ 1 h 11"/>
                <a:gd name="T6" fmla="*/ 1 w 9"/>
                <a:gd name="T7" fmla="*/ 1 h 11"/>
                <a:gd name="T8" fmla="*/ 3 w 9"/>
                <a:gd name="T9" fmla="*/ 1 h 11"/>
                <a:gd name="T10" fmla="*/ 3 w 9"/>
                <a:gd name="T11" fmla="*/ 1 h 11"/>
                <a:gd name="T12" fmla="*/ 8 w 9"/>
                <a:gd name="T13" fmla="*/ 9 h 11"/>
                <a:gd name="T14" fmla="*/ 8 w 9"/>
                <a:gd name="T15" fmla="*/ 11 h 11"/>
                <a:gd name="T16" fmla="*/ 8 w 9"/>
                <a:gd name="T17" fmla="*/ 11 h 11"/>
                <a:gd name="T18" fmla="*/ 7 w 9"/>
                <a:gd name="T19" fmla="*/ 11 h 11"/>
                <a:gd name="T20" fmla="*/ 7 w 9"/>
                <a:gd name="T21" fmla="*/ 11 h 11"/>
                <a:gd name="T22" fmla="*/ 6 w 9"/>
                <a:gd name="T2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6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6" y="11"/>
                    <a:pt x="6" y="1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65301" y="5411788"/>
              <a:ext cx="30163" cy="22225"/>
            </a:xfrm>
            <a:custGeom>
              <a:avLst/>
              <a:gdLst>
                <a:gd name="T0" fmla="*/ 9 w 11"/>
                <a:gd name="T1" fmla="*/ 7 h 8"/>
                <a:gd name="T2" fmla="*/ 1 w 11"/>
                <a:gd name="T3" fmla="*/ 3 h 8"/>
                <a:gd name="T4" fmla="*/ 1 w 11"/>
                <a:gd name="T5" fmla="*/ 1 h 8"/>
                <a:gd name="T6" fmla="*/ 1 w 11"/>
                <a:gd name="T7" fmla="*/ 1 h 8"/>
                <a:gd name="T8" fmla="*/ 3 w 11"/>
                <a:gd name="T9" fmla="*/ 1 h 8"/>
                <a:gd name="T10" fmla="*/ 3 w 11"/>
                <a:gd name="T11" fmla="*/ 1 h 8"/>
                <a:gd name="T12" fmla="*/ 10 w 11"/>
                <a:gd name="T13" fmla="*/ 5 h 8"/>
                <a:gd name="T14" fmla="*/ 11 w 11"/>
                <a:gd name="T15" fmla="*/ 7 h 8"/>
                <a:gd name="T16" fmla="*/ 11 w 11"/>
                <a:gd name="T17" fmla="*/ 7 h 8"/>
                <a:gd name="T18" fmla="*/ 9 w 11"/>
                <a:gd name="T19" fmla="*/ 8 h 8"/>
                <a:gd name="T20" fmla="*/ 9 w 11"/>
                <a:gd name="T21" fmla="*/ 8 h 8"/>
                <a:gd name="T22" fmla="*/ 9 w 11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9776" y="5540376"/>
              <a:ext cx="28575" cy="20638"/>
            </a:xfrm>
            <a:custGeom>
              <a:avLst/>
              <a:gdLst>
                <a:gd name="T0" fmla="*/ 8 w 11"/>
                <a:gd name="T1" fmla="*/ 7 h 8"/>
                <a:gd name="T2" fmla="*/ 1 w 11"/>
                <a:gd name="T3" fmla="*/ 3 h 8"/>
                <a:gd name="T4" fmla="*/ 0 w 11"/>
                <a:gd name="T5" fmla="*/ 1 h 8"/>
                <a:gd name="T6" fmla="*/ 0 w 11"/>
                <a:gd name="T7" fmla="*/ 1 h 8"/>
                <a:gd name="T8" fmla="*/ 2 w 11"/>
                <a:gd name="T9" fmla="*/ 1 h 8"/>
                <a:gd name="T10" fmla="*/ 2 w 11"/>
                <a:gd name="T11" fmla="*/ 1 h 8"/>
                <a:gd name="T12" fmla="*/ 10 w 11"/>
                <a:gd name="T13" fmla="*/ 5 h 8"/>
                <a:gd name="T14" fmla="*/ 10 w 11"/>
                <a:gd name="T15" fmla="*/ 7 h 8"/>
                <a:gd name="T16" fmla="*/ 10 w 11"/>
                <a:gd name="T17" fmla="*/ 7 h 8"/>
                <a:gd name="T18" fmla="*/ 9 w 11"/>
                <a:gd name="T19" fmla="*/ 8 h 8"/>
                <a:gd name="T20" fmla="*/ 9 w 11"/>
                <a:gd name="T21" fmla="*/ 8 h 8"/>
                <a:gd name="T22" fmla="*/ 8 w 11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8" y="7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7538" y="5434013"/>
              <a:ext cx="84138" cy="61913"/>
            </a:xfrm>
            <a:custGeom>
              <a:avLst/>
              <a:gdLst>
                <a:gd name="T0" fmla="*/ 31 w 31"/>
                <a:gd name="T1" fmla="*/ 0 h 23"/>
                <a:gd name="T2" fmla="*/ 6 w 31"/>
                <a:gd name="T3" fmla="*/ 12 h 23"/>
                <a:gd name="T4" fmla="*/ 3 w 31"/>
                <a:gd name="T5" fmla="*/ 19 h 23"/>
                <a:gd name="T6" fmla="*/ 11 w 31"/>
                <a:gd name="T7" fmla="*/ 19 h 23"/>
                <a:gd name="T8" fmla="*/ 31 w 3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3">
                  <a:moveTo>
                    <a:pt x="31" y="0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0" y="15"/>
                    <a:pt x="3" y="19"/>
                  </a:cubicBezTo>
                  <a:cubicBezTo>
                    <a:pt x="6" y="23"/>
                    <a:pt x="11" y="19"/>
                    <a:pt x="11" y="1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9601" y="5376863"/>
              <a:ext cx="38100" cy="119062"/>
            </a:xfrm>
            <a:custGeom>
              <a:avLst/>
              <a:gdLst>
                <a:gd name="T0" fmla="*/ 7 w 14"/>
                <a:gd name="T1" fmla="*/ 0 h 44"/>
                <a:gd name="T2" fmla="*/ 2 w 14"/>
                <a:gd name="T3" fmla="*/ 36 h 44"/>
                <a:gd name="T4" fmla="*/ 7 w 14"/>
                <a:gd name="T5" fmla="*/ 44 h 44"/>
                <a:gd name="T6" fmla="*/ 13 w 14"/>
                <a:gd name="T7" fmla="*/ 36 h 44"/>
                <a:gd name="T8" fmla="*/ 7 w 1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4">
                  <a:moveTo>
                    <a:pt x="7" y="0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0" y="44"/>
                    <a:pt x="7" y="44"/>
                  </a:cubicBezTo>
                  <a:cubicBezTo>
                    <a:pt x="14" y="44"/>
                    <a:pt x="13" y="36"/>
                    <a:pt x="13" y="3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1602366" y="5197964"/>
            <a:ext cx="447482" cy="363840"/>
            <a:chOff x="966788" y="5268913"/>
            <a:chExt cx="509588" cy="414337"/>
          </a:xfrm>
        </p:grpSpPr>
        <p:sp>
          <p:nvSpPr>
            <p:cNvPr id="5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6788" y="5291138"/>
              <a:ext cx="509588" cy="392112"/>
            </a:xfrm>
            <a:custGeom>
              <a:avLst/>
              <a:gdLst>
                <a:gd name="T0" fmla="*/ 188 w 188"/>
                <a:gd name="T1" fmla="*/ 47 h 145"/>
                <a:gd name="T2" fmla="*/ 100 w 188"/>
                <a:gd name="T3" fmla="*/ 1 h 145"/>
                <a:gd name="T4" fmla="*/ 88 w 188"/>
                <a:gd name="T5" fmla="*/ 1 h 145"/>
                <a:gd name="T6" fmla="*/ 0 w 188"/>
                <a:gd name="T7" fmla="*/ 47 h 145"/>
                <a:gd name="T8" fmla="*/ 0 w 188"/>
                <a:gd name="T9" fmla="*/ 51 h 145"/>
                <a:gd name="T10" fmla="*/ 0 w 188"/>
                <a:gd name="T11" fmla="*/ 52 h 145"/>
                <a:gd name="T12" fmla="*/ 0 w 188"/>
                <a:gd name="T13" fmla="*/ 133 h 145"/>
                <a:gd name="T14" fmla="*/ 13 w 188"/>
                <a:gd name="T15" fmla="*/ 145 h 145"/>
                <a:gd name="T16" fmla="*/ 175 w 188"/>
                <a:gd name="T17" fmla="*/ 145 h 145"/>
                <a:gd name="T18" fmla="*/ 188 w 188"/>
                <a:gd name="T19" fmla="*/ 133 h 145"/>
                <a:gd name="T20" fmla="*/ 188 w 188"/>
                <a:gd name="T21" fmla="*/ 58 h 145"/>
                <a:gd name="T22" fmla="*/ 188 w 188"/>
                <a:gd name="T23" fmla="*/ 58 h 145"/>
                <a:gd name="T24" fmla="*/ 188 w 188"/>
                <a:gd name="T25" fmla="*/ 4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45">
                  <a:moveTo>
                    <a:pt x="188" y="47"/>
                  </a:moveTo>
                  <a:cubicBezTo>
                    <a:pt x="100" y="1"/>
                    <a:pt x="100" y="1"/>
                    <a:pt x="100" y="1"/>
                  </a:cubicBezTo>
                  <a:cubicBezTo>
                    <a:pt x="96" y="0"/>
                    <a:pt x="92" y="0"/>
                    <a:pt x="88" y="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0"/>
                    <a:pt x="6" y="145"/>
                    <a:pt x="13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82" y="145"/>
                    <a:pt x="188" y="140"/>
                    <a:pt x="188" y="133"/>
                  </a:cubicBezTo>
                  <a:cubicBezTo>
                    <a:pt x="188" y="58"/>
                    <a:pt x="188" y="58"/>
                    <a:pt x="188" y="58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88" y="47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6788" y="5430838"/>
              <a:ext cx="244475" cy="252412"/>
            </a:xfrm>
            <a:custGeom>
              <a:avLst/>
              <a:gdLst>
                <a:gd name="T0" fmla="*/ 0 w 90"/>
                <a:gd name="T1" fmla="*/ 81 h 93"/>
                <a:gd name="T2" fmla="*/ 13 w 90"/>
                <a:gd name="T3" fmla="*/ 93 h 93"/>
                <a:gd name="T4" fmla="*/ 90 w 90"/>
                <a:gd name="T5" fmla="*/ 93 h 93"/>
                <a:gd name="T6" fmla="*/ 79 w 90"/>
                <a:gd name="T7" fmla="*/ 57 h 93"/>
                <a:gd name="T8" fmla="*/ 0 w 90"/>
                <a:gd name="T9" fmla="*/ 0 h 93"/>
                <a:gd name="T10" fmla="*/ 0 w 90"/>
                <a:gd name="T11" fmla="*/ 8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3">
                  <a:moveTo>
                    <a:pt x="0" y="81"/>
                  </a:moveTo>
                  <a:cubicBezTo>
                    <a:pt x="0" y="88"/>
                    <a:pt x="6" y="93"/>
                    <a:pt x="13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1901" y="5430838"/>
              <a:ext cx="244475" cy="252412"/>
            </a:xfrm>
            <a:custGeom>
              <a:avLst/>
              <a:gdLst>
                <a:gd name="T0" fmla="*/ 90 w 90"/>
                <a:gd name="T1" fmla="*/ 81 h 93"/>
                <a:gd name="T2" fmla="*/ 77 w 90"/>
                <a:gd name="T3" fmla="*/ 93 h 93"/>
                <a:gd name="T4" fmla="*/ 0 w 90"/>
                <a:gd name="T5" fmla="*/ 93 h 93"/>
                <a:gd name="T6" fmla="*/ 11 w 90"/>
                <a:gd name="T7" fmla="*/ 57 h 93"/>
                <a:gd name="T8" fmla="*/ 90 w 90"/>
                <a:gd name="T9" fmla="*/ 0 h 93"/>
                <a:gd name="T10" fmla="*/ 90 w 90"/>
                <a:gd name="T11" fmla="*/ 8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3">
                  <a:moveTo>
                    <a:pt x="90" y="81"/>
                  </a:moveTo>
                  <a:cubicBezTo>
                    <a:pt x="90" y="88"/>
                    <a:pt x="84" y="93"/>
                    <a:pt x="77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90" y="8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6788" y="5514975"/>
              <a:ext cx="509588" cy="168275"/>
            </a:xfrm>
            <a:custGeom>
              <a:avLst/>
              <a:gdLst>
                <a:gd name="T0" fmla="*/ 88 w 188"/>
                <a:gd name="T1" fmla="*/ 2 h 62"/>
                <a:gd name="T2" fmla="*/ 0 w 188"/>
                <a:gd name="T3" fmla="*/ 33 h 62"/>
                <a:gd name="T4" fmla="*/ 0 w 188"/>
                <a:gd name="T5" fmla="*/ 50 h 62"/>
                <a:gd name="T6" fmla="*/ 13 w 188"/>
                <a:gd name="T7" fmla="*/ 62 h 62"/>
                <a:gd name="T8" fmla="*/ 175 w 188"/>
                <a:gd name="T9" fmla="*/ 62 h 62"/>
                <a:gd name="T10" fmla="*/ 188 w 188"/>
                <a:gd name="T11" fmla="*/ 50 h 62"/>
                <a:gd name="T12" fmla="*/ 188 w 188"/>
                <a:gd name="T13" fmla="*/ 33 h 62"/>
                <a:gd name="T14" fmla="*/ 100 w 188"/>
                <a:gd name="T15" fmla="*/ 2 h 62"/>
                <a:gd name="T16" fmla="*/ 88 w 188"/>
                <a:gd name="T1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62">
                  <a:moveTo>
                    <a:pt x="88" y="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7"/>
                    <a:pt x="6" y="62"/>
                    <a:pt x="13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82" y="62"/>
                    <a:pt x="188" y="57"/>
                    <a:pt x="188" y="50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6" y="0"/>
                    <a:pt x="92" y="0"/>
                    <a:pt x="88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22376" y="5483225"/>
              <a:ext cx="4763" cy="428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1251" y="5372100"/>
              <a:ext cx="47625" cy="12700"/>
            </a:xfrm>
            <a:custGeom>
              <a:avLst/>
              <a:gdLst>
                <a:gd name="T0" fmla="*/ 18 w 18"/>
                <a:gd name="T1" fmla="*/ 5 h 5"/>
                <a:gd name="T2" fmla="*/ 16 w 18"/>
                <a:gd name="T3" fmla="*/ 5 h 5"/>
                <a:gd name="T4" fmla="*/ 2 w 18"/>
                <a:gd name="T5" fmla="*/ 4 h 5"/>
                <a:gd name="T6" fmla="*/ 0 w 18"/>
                <a:gd name="T7" fmla="*/ 2 h 5"/>
                <a:gd name="T8" fmla="*/ 2 w 18"/>
                <a:gd name="T9" fmla="*/ 0 h 5"/>
                <a:gd name="T10" fmla="*/ 16 w 18"/>
                <a:gd name="T11" fmla="*/ 1 h 5"/>
                <a:gd name="T12" fmla="*/ 18 w 18"/>
                <a:gd name="T13" fmla="*/ 3 h 5"/>
                <a:gd name="T14" fmla="*/ 18 w 18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5">
                  <a:moveTo>
                    <a:pt x="18" y="5"/>
                  </a:moveTo>
                  <a:cubicBezTo>
                    <a:pt x="17" y="5"/>
                    <a:pt x="17" y="5"/>
                    <a:pt x="16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0776" y="5303838"/>
              <a:ext cx="49213" cy="44450"/>
            </a:xfrm>
            <a:custGeom>
              <a:avLst/>
              <a:gdLst>
                <a:gd name="T0" fmla="*/ 17 w 18"/>
                <a:gd name="T1" fmla="*/ 16 h 16"/>
                <a:gd name="T2" fmla="*/ 15 w 18"/>
                <a:gd name="T3" fmla="*/ 16 h 16"/>
                <a:gd name="T4" fmla="*/ 1 w 18"/>
                <a:gd name="T5" fmla="*/ 4 h 16"/>
                <a:gd name="T6" fmla="*/ 1 w 18"/>
                <a:gd name="T7" fmla="*/ 1 h 16"/>
                <a:gd name="T8" fmla="*/ 4 w 18"/>
                <a:gd name="T9" fmla="*/ 1 h 16"/>
                <a:gd name="T10" fmla="*/ 17 w 18"/>
                <a:gd name="T11" fmla="*/ 12 h 16"/>
                <a:gd name="T12" fmla="*/ 18 w 18"/>
                <a:gd name="T13" fmla="*/ 15 h 16"/>
                <a:gd name="T14" fmla="*/ 17 w 18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7" y="16"/>
                  </a:moveTo>
                  <a:cubicBezTo>
                    <a:pt x="17" y="16"/>
                    <a:pt x="15" y="16"/>
                    <a:pt x="15" y="1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5"/>
                    <a:pt x="18" y="15"/>
                  </a:cubicBezTo>
                  <a:cubicBezTo>
                    <a:pt x="17" y="15"/>
                    <a:pt x="17" y="15"/>
                    <a:pt x="17" y="1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9188" y="5418138"/>
              <a:ext cx="53975" cy="50800"/>
            </a:xfrm>
            <a:custGeom>
              <a:avLst/>
              <a:gdLst>
                <a:gd name="T0" fmla="*/ 20 w 20"/>
                <a:gd name="T1" fmla="*/ 3 h 19"/>
                <a:gd name="T2" fmla="*/ 18 w 20"/>
                <a:gd name="T3" fmla="*/ 4 h 19"/>
                <a:gd name="T4" fmla="*/ 6 w 20"/>
                <a:gd name="T5" fmla="*/ 5 h 19"/>
                <a:gd name="T6" fmla="*/ 4 w 20"/>
                <a:gd name="T7" fmla="*/ 18 h 19"/>
                <a:gd name="T8" fmla="*/ 1 w 20"/>
                <a:gd name="T9" fmla="*/ 19 h 19"/>
                <a:gd name="T10" fmla="*/ 0 w 20"/>
                <a:gd name="T11" fmla="*/ 17 h 19"/>
                <a:gd name="T12" fmla="*/ 2 w 20"/>
                <a:gd name="T13" fmla="*/ 2 h 19"/>
                <a:gd name="T14" fmla="*/ 4 w 20"/>
                <a:gd name="T15" fmla="*/ 0 h 19"/>
                <a:gd name="T16" fmla="*/ 18 w 20"/>
                <a:gd name="T17" fmla="*/ 0 h 19"/>
                <a:gd name="T18" fmla="*/ 20 w 20"/>
                <a:gd name="T19" fmla="*/ 2 h 19"/>
                <a:gd name="T20" fmla="*/ 20 w 20"/>
                <a:gd name="T2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20" y="3"/>
                  </a:moveTo>
                  <a:cubicBezTo>
                    <a:pt x="19" y="4"/>
                    <a:pt x="19" y="4"/>
                    <a:pt x="18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2"/>
                    <a:pt x="20" y="3"/>
                    <a:pt x="20" y="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54113" y="5268913"/>
              <a:ext cx="146050" cy="2222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3176" y="5303838"/>
              <a:ext cx="49213" cy="44450"/>
            </a:xfrm>
            <a:custGeom>
              <a:avLst/>
              <a:gdLst>
                <a:gd name="T0" fmla="*/ 17 w 18"/>
                <a:gd name="T1" fmla="*/ 4 h 16"/>
                <a:gd name="T2" fmla="*/ 17 w 18"/>
                <a:gd name="T3" fmla="*/ 4 h 16"/>
                <a:gd name="T4" fmla="*/ 3 w 18"/>
                <a:gd name="T5" fmla="*/ 16 h 16"/>
                <a:gd name="T6" fmla="*/ 0 w 18"/>
                <a:gd name="T7" fmla="*/ 15 h 16"/>
                <a:gd name="T8" fmla="*/ 1 w 18"/>
                <a:gd name="T9" fmla="*/ 12 h 16"/>
                <a:gd name="T10" fmla="*/ 14 w 18"/>
                <a:gd name="T11" fmla="*/ 1 h 16"/>
                <a:gd name="T12" fmla="*/ 17 w 18"/>
                <a:gd name="T13" fmla="*/ 1 h 16"/>
                <a:gd name="T14" fmla="*/ 17 w 18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0001" y="5418138"/>
              <a:ext cx="53975" cy="50800"/>
            </a:xfrm>
            <a:custGeom>
              <a:avLst/>
              <a:gdLst>
                <a:gd name="T0" fmla="*/ 19 w 20"/>
                <a:gd name="T1" fmla="*/ 19 h 19"/>
                <a:gd name="T2" fmla="*/ 18 w 20"/>
                <a:gd name="T3" fmla="*/ 19 h 19"/>
                <a:gd name="T4" fmla="*/ 16 w 20"/>
                <a:gd name="T5" fmla="*/ 18 h 19"/>
                <a:gd name="T6" fmla="*/ 14 w 20"/>
                <a:gd name="T7" fmla="*/ 5 h 19"/>
                <a:gd name="T8" fmla="*/ 2 w 20"/>
                <a:gd name="T9" fmla="*/ 4 h 19"/>
                <a:gd name="T10" fmla="*/ 0 w 20"/>
                <a:gd name="T11" fmla="*/ 2 h 19"/>
                <a:gd name="T12" fmla="*/ 2 w 20"/>
                <a:gd name="T13" fmla="*/ 0 h 19"/>
                <a:gd name="T14" fmla="*/ 16 w 20"/>
                <a:gd name="T15" fmla="*/ 0 h 19"/>
                <a:gd name="T16" fmla="*/ 18 w 20"/>
                <a:gd name="T17" fmla="*/ 2 h 19"/>
                <a:gd name="T18" fmla="*/ 20 w 20"/>
                <a:gd name="T19" fmla="*/ 17 h 19"/>
                <a:gd name="T20" fmla="*/ 19 w 20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19" y="19"/>
                  </a:moveTo>
                  <a:cubicBezTo>
                    <a:pt x="19" y="19"/>
                    <a:pt x="19" y="19"/>
                    <a:pt x="18" y="19"/>
                  </a:cubicBezTo>
                  <a:cubicBezTo>
                    <a:pt x="17" y="19"/>
                    <a:pt x="16" y="19"/>
                    <a:pt x="16" y="1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1"/>
                    <a:pt x="18" y="2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19" y="1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1113" y="5372100"/>
              <a:ext cx="50800" cy="12700"/>
            </a:xfrm>
            <a:custGeom>
              <a:avLst/>
              <a:gdLst>
                <a:gd name="T0" fmla="*/ 18 w 19"/>
                <a:gd name="T1" fmla="*/ 3 h 5"/>
                <a:gd name="T2" fmla="*/ 17 w 19"/>
                <a:gd name="T3" fmla="*/ 4 h 5"/>
                <a:gd name="T4" fmla="*/ 3 w 19"/>
                <a:gd name="T5" fmla="*/ 5 h 5"/>
                <a:gd name="T6" fmla="*/ 0 w 19"/>
                <a:gd name="T7" fmla="*/ 3 h 5"/>
                <a:gd name="T8" fmla="*/ 2 w 19"/>
                <a:gd name="T9" fmla="*/ 1 h 5"/>
                <a:gd name="T10" fmla="*/ 17 w 19"/>
                <a:gd name="T11" fmla="*/ 0 h 5"/>
                <a:gd name="T12" fmla="*/ 19 w 19"/>
                <a:gd name="T13" fmla="*/ 2 h 5"/>
                <a:gd name="T14" fmla="*/ 18 w 19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">
                  <a:moveTo>
                    <a:pt x="18" y="3"/>
                  </a:moveTo>
                  <a:cubicBezTo>
                    <a:pt x="18" y="4"/>
                    <a:pt x="17" y="4"/>
                    <a:pt x="17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2"/>
                    <a:pt x="19" y="3"/>
                    <a:pt x="18" y="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3963" y="5268913"/>
              <a:ext cx="76200" cy="222250"/>
            </a:xfrm>
            <a:custGeom>
              <a:avLst/>
              <a:gdLst>
                <a:gd name="T0" fmla="*/ 1 w 28"/>
                <a:gd name="T1" fmla="*/ 0 h 82"/>
                <a:gd name="T2" fmla="*/ 0 w 28"/>
                <a:gd name="T3" fmla="*/ 1 h 82"/>
                <a:gd name="T4" fmla="*/ 0 w 28"/>
                <a:gd name="T5" fmla="*/ 82 h 82"/>
                <a:gd name="T6" fmla="*/ 1 w 28"/>
                <a:gd name="T7" fmla="*/ 82 h 82"/>
                <a:gd name="T8" fmla="*/ 28 w 28"/>
                <a:gd name="T9" fmla="*/ 41 h 82"/>
                <a:gd name="T10" fmla="*/ 1 w 28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2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16" y="82"/>
                    <a:pt x="28" y="64"/>
                    <a:pt x="28" y="41"/>
                  </a:cubicBezTo>
                  <a:cubicBezTo>
                    <a:pt x="28" y="19"/>
                    <a:pt x="16" y="0"/>
                    <a:pt x="1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8876" y="5268913"/>
              <a:ext cx="136525" cy="79375"/>
            </a:xfrm>
            <a:custGeom>
              <a:avLst/>
              <a:gdLst>
                <a:gd name="T0" fmla="*/ 0 w 50"/>
                <a:gd name="T1" fmla="*/ 26 h 29"/>
                <a:gd name="T2" fmla="*/ 50 w 50"/>
                <a:gd name="T3" fmla="*/ 26 h 29"/>
                <a:gd name="T4" fmla="*/ 25 w 50"/>
                <a:gd name="T5" fmla="*/ 0 h 29"/>
                <a:gd name="T6" fmla="*/ 0 w 50"/>
                <a:gd name="T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9">
                  <a:moveTo>
                    <a:pt x="0" y="26"/>
                  </a:moveTo>
                  <a:cubicBezTo>
                    <a:pt x="17" y="28"/>
                    <a:pt x="32" y="29"/>
                    <a:pt x="50" y="26"/>
                  </a:cubicBezTo>
                  <a:cubicBezTo>
                    <a:pt x="46" y="11"/>
                    <a:pt x="36" y="0"/>
                    <a:pt x="25" y="0"/>
                  </a:cubicBezTo>
                  <a:cubicBezTo>
                    <a:pt x="14" y="0"/>
                    <a:pt x="4" y="11"/>
                    <a:pt x="0" y="26"/>
                  </a:cubicBezTo>
                  <a:close/>
                </a:path>
              </a:pathLst>
            </a:custGeom>
            <a:solidFill>
              <a:srgbClr val="EEC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89038" y="5299075"/>
              <a:ext cx="22225" cy="20637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43013" y="5299075"/>
              <a:ext cx="22225" cy="20637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10266221" y="4544167"/>
            <a:ext cx="206315" cy="447481"/>
            <a:chOff x="8547101" y="4545013"/>
            <a:chExt cx="234950" cy="509587"/>
          </a:xfrm>
        </p:grpSpPr>
        <p:sp>
          <p:nvSpPr>
            <p:cNvPr id="5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93138" y="4545013"/>
              <a:ext cx="31750" cy="149225"/>
            </a:xfrm>
            <a:custGeom>
              <a:avLst/>
              <a:gdLst>
                <a:gd name="T0" fmla="*/ 12 w 12"/>
                <a:gd name="T1" fmla="*/ 49 h 55"/>
                <a:gd name="T2" fmla="*/ 6 w 12"/>
                <a:gd name="T3" fmla="*/ 55 h 55"/>
                <a:gd name="T4" fmla="*/ 6 w 12"/>
                <a:gd name="T5" fmla="*/ 55 h 55"/>
                <a:gd name="T6" fmla="*/ 0 w 12"/>
                <a:gd name="T7" fmla="*/ 49 h 55"/>
                <a:gd name="T8" fmla="*/ 0 w 12"/>
                <a:gd name="T9" fmla="*/ 6 h 55"/>
                <a:gd name="T10" fmla="*/ 6 w 12"/>
                <a:gd name="T11" fmla="*/ 0 h 55"/>
                <a:gd name="T12" fmla="*/ 6 w 12"/>
                <a:gd name="T13" fmla="*/ 0 h 55"/>
                <a:gd name="T14" fmla="*/ 12 w 12"/>
                <a:gd name="T15" fmla="*/ 6 h 55"/>
                <a:gd name="T16" fmla="*/ 12 w 12"/>
                <a:gd name="T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5">
                  <a:moveTo>
                    <a:pt x="12" y="49"/>
                  </a:moveTo>
                  <a:cubicBezTo>
                    <a:pt x="12" y="52"/>
                    <a:pt x="10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0" y="52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4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47101" y="4613275"/>
              <a:ext cx="234950" cy="441325"/>
            </a:xfrm>
            <a:custGeom>
              <a:avLst/>
              <a:gdLst>
                <a:gd name="T0" fmla="*/ 79 w 87"/>
                <a:gd name="T1" fmla="*/ 162 h 163"/>
                <a:gd name="T2" fmla="*/ 10 w 87"/>
                <a:gd name="T3" fmla="*/ 162 h 163"/>
                <a:gd name="T4" fmla="*/ 0 w 87"/>
                <a:gd name="T5" fmla="*/ 153 h 163"/>
                <a:gd name="T6" fmla="*/ 0 w 87"/>
                <a:gd name="T7" fmla="*/ 10 h 163"/>
                <a:gd name="T8" fmla="*/ 12 w 87"/>
                <a:gd name="T9" fmla="*/ 0 h 163"/>
                <a:gd name="T10" fmla="*/ 77 w 87"/>
                <a:gd name="T11" fmla="*/ 0 h 163"/>
                <a:gd name="T12" fmla="*/ 87 w 87"/>
                <a:gd name="T13" fmla="*/ 11 h 163"/>
                <a:gd name="T14" fmla="*/ 87 w 87"/>
                <a:gd name="T15" fmla="*/ 152 h 163"/>
                <a:gd name="T16" fmla="*/ 79 w 87"/>
                <a:gd name="T17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63">
                  <a:moveTo>
                    <a:pt x="79" y="162"/>
                  </a:moveTo>
                  <a:cubicBezTo>
                    <a:pt x="72" y="162"/>
                    <a:pt x="18" y="163"/>
                    <a:pt x="10" y="162"/>
                  </a:cubicBezTo>
                  <a:cubicBezTo>
                    <a:pt x="1" y="162"/>
                    <a:pt x="0" y="153"/>
                    <a:pt x="0" y="153"/>
                  </a:cubicBezTo>
                  <a:cubicBezTo>
                    <a:pt x="0" y="153"/>
                    <a:pt x="0" y="20"/>
                    <a:pt x="0" y="10"/>
                  </a:cubicBezTo>
                  <a:cubicBezTo>
                    <a:pt x="0" y="1"/>
                    <a:pt x="12" y="0"/>
                    <a:pt x="1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87" y="2"/>
                    <a:pt x="87" y="11"/>
                  </a:cubicBezTo>
                  <a:cubicBezTo>
                    <a:pt x="87" y="20"/>
                    <a:pt x="87" y="152"/>
                    <a:pt x="87" y="152"/>
                  </a:cubicBezTo>
                  <a:cubicBezTo>
                    <a:pt x="87" y="152"/>
                    <a:pt x="87" y="162"/>
                    <a:pt x="79" y="16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47101" y="4800600"/>
              <a:ext cx="234950" cy="254000"/>
            </a:xfrm>
            <a:custGeom>
              <a:avLst/>
              <a:gdLst>
                <a:gd name="T0" fmla="*/ 0 w 87"/>
                <a:gd name="T1" fmla="*/ 0 h 94"/>
                <a:gd name="T2" fmla="*/ 0 w 87"/>
                <a:gd name="T3" fmla="*/ 84 h 94"/>
                <a:gd name="T4" fmla="*/ 10 w 87"/>
                <a:gd name="T5" fmla="*/ 93 h 94"/>
                <a:gd name="T6" fmla="*/ 79 w 87"/>
                <a:gd name="T7" fmla="*/ 93 h 94"/>
                <a:gd name="T8" fmla="*/ 87 w 87"/>
                <a:gd name="T9" fmla="*/ 83 h 94"/>
                <a:gd name="T10" fmla="*/ 87 w 87"/>
                <a:gd name="T11" fmla="*/ 0 h 94"/>
                <a:gd name="T12" fmla="*/ 0 w 87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4">
                  <a:moveTo>
                    <a:pt x="0" y="0"/>
                  </a:moveTo>
                  <a:cubicBezTo>
                    <a:pt x="0" y="39"/>
                    <a:pt x="0" y="84"/>
                    <a:pt x="0" y="84"/>
                  </a:cubicBezTo>
                  <a:cubicBezTo>
                    <a:pt x="0" y="84"/>
                    <a:pt x="1" y="93"/>
                    <a:pt x="10" y="93"/>
                  </a:cubicBezTo>
                  <a:cubicBezTo>
                    <a:pt x="18" y="94"/>
                    <a:pt x="72" y="93"/>
                    <a:pt x="79" y="93"/>
                  </a:cubicBezTo>
                  <a:cubicBezTo>
                    <a:pt x="87" y="93"/>
                    <a:pt x="87" y="83"/>
                    <a:pt x="87" y="83"/>
                  </a:cubicBezTo>
                  <a:cubicBezTo>
                    <a:pt x="87" y="83"/>
                    <a:pt x="87" y="39"/>
                    <a:pt x="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5676" y="4651375"/>
              <a:ext cx="179388" cy="119062"/>
            </a:xfrm>
            <a:custGeom>
              <a:avLst/>
              <a:gdLst>
                <a:gd name="T0" fmla="*/ 60 w 66"/>
                <a:gd name="T1" fmla="*/ 44 h 44"/>
                <a:gd name="T2" fmla="*/ 6 w 66"/>
                <a:gd name="T3" fmla="*/ 44 h 44"/>
                <a:gd name="T4" fmla="*/ 0 w 66"/>
                <a:gd name="T5" fmla="*/ 38 h 44"/>
                <a:gd name="T6" fmla="*/ 0 w 66"/>
                <a:gd name="T7" fmla="*/ 5 h 44"/>
                <a:gd name="T8" fmla="*/ 5 w 66"/>
                <a:gd name="T9" fmla="*/ 0 h 44"/>
                <a:gd name="T10" fmla="*/ 60 w 66"/>
                <a:gd name="T11" fmla="*/ 0 h 44"/>
                <a:gd name="T12" fmla="*/ 66 w 66"/>
                <a:gd name="T13" fmla="*/ 8 h 44"/>
                <a:gd name="T14" fmla="*/ 66 w 66"/>
                <a:gd name="T15" fmla="*/ 37 h 44"/>
                <a:gd name="T16" fmla="*/ 60 w 66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4">
                  <a:moveTo>
                    <a:pt x="60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0" y="44"/>
                    <a:pt x="0" y="38"/>
                  </a:cubicBezTo>
                  <a:cubicBezTo>
                    <a:pt x="0" y="32"/>
                    <a:pt x="0" y="11"/>
                    <a:pt x="0" y="5"/>
                  </a:cubicBezTo>
                  <a:cubicBezTo>
                    <a:pt x="0" y="0"/>
                    <a:pt x="5" y="0"/>
                    <a:pt x="5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6" y="0"/>
                    <a:pt x="66" y="8"/>
                  </a:cubicBezTo>
                  <a:cubicBezTo>
                    <a:pt x="66" y="16"/>
                    <a:pt x="66" y="33"/>
                    <a:pt x="66" y="37"/>
                  </a:cubicBezTo>
                  <a:cubicBezTo>
                    <a:pt x="66" y="41"/>
                    <a:pt x="60" y="44"/>
                    <a:pt x="60" y="4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5676" y="4819650"/>
              <a:ext cx="44450" cy="20637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8 h 8"/>
                <a:gd name="T4" fmla="*/ 4 w 16"/>
                <a:gd name="T5" fmla="*/ 8 h 8"/>
                <a:gd name="T6" fmla="*/ 0 w 16"/>
                <a:gd name="T7" fmla="*/ 4 h 8"/>
                <a:gd name="T8" fmla="*/ 0 w 16"/>
                <a:gd name="T9" fmla="*/ 4 h 8"/>
                <a:gd name="T10" fmla="*/ 4 w 16"/>
                <a:gd name="T11" fmla="*/ 0 h 8"/>
                <a:gd name="T12" fmla="*/ 12 w 16"/>
                <a:gd name="T13" fmla="*/ 0 h 8"/>
                <a:gd name="T14" fmla="*/ 16 w 16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6"/>
                    <a:pt x="14" y="8"/>
                    <a:pt x="1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47113" y="4819650"/>
              <a:ext cx="42863" cy="20637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8 h 8"/>
                <a:gd name="T4" fmla="*/ 4 w 16"/>
                <a:gd name="T5" fmla="*/ 8 h 8"/>
                <a:gd name="T6" fmla="*/ 0 w 16"/>
                <a:gd name="T7" fmla="*/ 4 h 8"/>
                <a:gd name="T8" fmla="*/ 0 w 16"/>
                <a:gd name="T9" fmla="*/ 4 h 8"/>
                <a:gd name="T10" fmla="*/ 4 w 16"/>
                <a:gd name="T11" fmla="*/ 0 h 8"/>
                <a:gd name="T12" fmla="*/ 12 w 16"/>
                <a:gd name="T13" fmla="*/ 0 h 8"/>
                <a:gd name="T14" fmla="*/ 16 w 16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6"/>
                    <a:pt x="14" y="8"/>
                    <a:pt x="1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9026" y="4819650"/>
              <a:ext cx="46038" cy="20637"/>
            </a:xfrm>
            <a:custGeom>
              <a:avLst/>
              <a:gdLst>
                <a:gd name="T0" fmla="*/ 17 w 17"/>
                <a:gd name="T1" fmla="*/ 4 h 8"/>
                <a:gd name="T2" fmla="*/ 13 w 17"/>
                <a:gd name="T3" fmla="*/ 8 h 8"/>
                <a:gd name="T4" fmla="*/ 4 w 17"/>
                <a:gd name="T5" fmla="*/ 8 h 8"/>
                <a:gd name="T6" fmla="*/ 0 w 17"/>
                <a:gd name="T7" fmla="*/ 4 h 8"/>
                <a:gd name="T8" fmla="*/ 0 w 17"/>
                <a:gd name="T9" fmla="*/ 4 h 8"/>
                <a:gd name="T10" fmla="*/ 4 w 17"/>
                <a:gd name="T11" fmla="*/ 0 h 8"/>
                <a:gd name="T12" fmla="*/ 13 w 17"/>
                <a:gd name="T13" fmla="*/ 0 h 8"/>
                <a:gd name="T14" fmla="*/ 17 w 17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8">
                  <a:moveTo>
                    <a:pt x="17" y="4"/>
                  </a:moveTo>
                  <a:cubicBezTo>
                    <a:pt x="17" y="6"/>
                    <a:pt x="15" y="8"/>
                    <a:pt x="1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5676" y="4859338"/>
              <a:ext cx="44450" cy="25400"/>
            </a:xfrm>
            <a:custGeom>
              <a:avLst/>
              <a:gdLst>
                <a:gd name="T0" fmla="*/ 16 w 16"/>
                <a:gd name="T1" fmla="*/ 5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5 h 9"/>
                <a:gd name="T8" fmla="*/ 0 w 16"/>
                <a:gd name="T9" fmla="*/ 5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47113" y="4859338"/>
              <a:ext cx="42863" cy="25400"/>
            </a:xfrm>
            <a:custGeom>
              <a:avLst/>
              <a:gdLst>
                <a:gd name="T0" fmla="*/ 16 w 16"/>
                <a:gd name="T1" fmla="*/ 5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5 h 9"/>
                <a:gd name="T8" fmla="*/ 0 w 16"/>
                <a:gd name="T9" fmla="*/ 5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9026" y="4859338"/>
              <a:ext cx="46038" cy="25400"/>
            </a:xfrm>
            <a:custGeom>
              <a:avLst/>
              <a:gdLst>
                <a:gd name="T0" fmla="*/ 17 w 17"/>
                <a:gd name="T1" fmla="*/ 5 h 9"/>
                <a:gd name="T2" fmla="*/ 13 w 17"/>
                <a:gd name="T3" fmla="*/ 9 h 9"/>
                <a:gd name="T4" fmla="*/ 4 w 17"/>
                <a:gd name="T5" fmla="*/ 9 h 9"/>
                <a:gd name="T6" fmla="*/ 0 w 17"/>
                <a:gd name="T7" fmla="*/ 5 h 9"/>
                <a:gd name="T8" fmla="*/ 0 w 17"/>
                <a:gd name="T9" fmla="*/ 5 h 9"/>
                <a:gd name="T10" fmla="*/ 4 w 17"/>
                <a:gd name="T11" fmla="*/ 0 h 9"/>
                <a:gd name="T12" fmla="*/ 13 w 17"/>
                <a:gd name="T13" fmla="*/ 0 h 9"/>
                <a:gd name="T14" fmla="*/ 17 w 17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5"/>
                  </a:moveTo>
                  <a:cubicBezTo>
                    <a:pt x="17" y="7"/>
                    <a:pt x="15" y="9"/>
                    <a:pt x="1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5676" y="4903788"/>
              <a:ext cx="44450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47113" y="4903788"/>
              <a:ext cx="42863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9026" y="4903788"/>
              <a:ext cx="46038" cy="23812"/>
            </a:xfrm>
            <a:custGeom>
              <a:avLst/>
              <a:gdLst>
                <a:gd name="T0" fmla="*/ 17 w 17"/>
                <a:gd name="T1" fmla="*/ 4 h 9"/>
                <a:gd name="T2" fmla="*/ 13 w 17"/>
                <a:gd name="T3" fmla="*/ 9 h 9"/>
                <a:gd name="T4" fmla="*/ 4 w 17"/>
                <a:gd name="T5" fmla="*/ 9 h 9"/>
                <a:gd name="T6" fmla="*/ 0 w 17"/>
                <a:gd name="T7" fmla="*/ 4 h 9"/>
                <a:gd name="T8" fmla="*/ 0 w 17"/>
                <a:gd name="T9" fmla="*/ 4 h 9"/>
                <a:gd name="T10" fmla="*/ 4 w 17"/>
                <a:gd name="T11" fmla="*/ 0 h 9"/>
                <a:gd name="T12" fmla="*/ 13 w 17"/>
                <a:gd name="T13" fmla="*/ 0 h 9"/>
                <a:gd name="T14" fmla="*/ 17 w 17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4"/>
                  </a:moveTo>
                  <a:cubicBezTo>
                    <a:pt x="17" y="7"/>
                    <a:pt x="15" y="9"/>
                    <a:pt x="1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5676" y="4946650"/>
              <a:ext cx="44450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47113" y="4946650"/>
              <a:ext cx="42863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9026" y="4946650"/>
              <a:ext cx="46038" cy="23812"/>
            </a:xfrm>
            <a:custGeom>
              <a:avLst/>
              <a:gdLst>
                <a:gd name="T0" fmla="*/ 17 w 17"/>
                <a:gd name="T1" fmla="*/ 4 h 9"/>
                <a:gd name="T2" fmla="*/ 13 w 17"/>
                <a:gd name="T3" fmla="*/ 9 h 9"/>
                <a:gd name="T4" fmla="*/ 4 w 17"/>
                <a:gd name="T5" fmla="*/ 9 h 9"/>
                <a:gd name="T6" fmla="*/ 0 w 17"/>
                <a:gd name="T7" fmla="*/ 4 h 9"/>
                <a:gd name="T8" fmla="*/ 0 w 17"/>
                <a:gd name="T9" fmla="*/ 4 h 9"/>
                <a:gd name="T10" fmla="*/ 4 w 17"/>
                <a:gd name="T11" fmla="*/ 0 h 9"/>
                <a:gd name="T12" fmla="*/ 13 w 17"/>
                <a:gd name="T13" fmla="*/ 0 h 9"/>
                <a:gd name="T14" fmla="*/ 17 w 17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4"/>
                  </a:moveTo>
                  <a:cubicBezTo>
                    <a:pt x="17" y="7"/>
                    <a:pt x="15" y="9"/>
                    <a:pt x="1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67738" y="5011738"/>
              <a:ext cx="98425" cy="12700"/>
            </a:xfrm>
            <a:custGeom>
              <a:avLst/>
              <a:gdLst>
                <a:gd name="T0" fmla="*/ 36 w 36"/>
                <a:gd name="T1" fmla="*/ 3 h 5"/>
                <a:gd name="T2" fmla="*/ 33 w 36"/>
                <a:gd name="T3" fmla="*/ 5 h 5"/>
                <a:gd name="T4" fmla="*/ 2 w 36"/>
                <a:gd name="T5" fmla="*/ 5 h 5"/>
                <a:gd name="T6" fmla="*/ 0 w 36"/>
                <a:gd name="T7" fmla="*/ 3 h 5"/>
                <a:gd name="T8" fmla="*/ 0 w 36"/>
                <a:gd name="T9" fmla="*/ 3 h 5"/>
                <a:gd name="T10" fmla="*/ 2 w 36"/>
                <a:gd name="T11" fmla="*/ 0 h 5"/>
                <a:gd name="T12" fmla="*/ 33 w 36"/>
                <a:gd name="T13" fmla="*/ 0 h 5"/>
                <a:gd name="T14" fmla="*/ 36 w 3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5">
                  <a:moveTo>
                    <a:pt x="36" y="3"/>
                  </a:moveTo>
                  <a:cubicBezTo>
                    <a:pt x="36" y="4"/>
                    <a:pt x="35" y="5"/>
                    <a:pt x="3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6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94738" y="5011738"/>
              <a:ext cx="14288" cy="15875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9543860" y="4562289"/>
            <a:ext cx="337355" cy="447481"/>
            <a:chOff x="7796213" y="4545013"/>
            <a:chExt cx="384176" cy="509587"/>
          </a:xfrm>
        </p:grpSpPr>
        <p:sp>
          <p:nvSpPr>
            <p:cNvPr id="5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3363" y="4579938"/>
              <a:ext cx="325438" cy="442912"/>
            </a:xfrm>
            <a:custGeom>
              <a:avLst/>
              <a:gdLst>
                <a:gd name="T0" fmla="*/ 120 w 120"/>
                <a:gd name="T1" fmla="*/ 152 h 163"/>
                <a:gd name="T2" fmla="*/ 110 w 120"/>
                <a:gd name="T3" fmla="*/ 163 h 163"/>
                <a:gd name="T4" fmla="*/ 11 w 120"/>
                <a:gd name="T5" fmla="*/ 163 h 163"/>
                <a:gd name="T6" fmla="*/ 0 w 120"/>
                <a:gd name="T7" fmla="*/ 152 h 163"/>
                <a:gd name="T8" fmla="*/ 0 w 120"/>
                <a:gd name="T9" fmla="*/ 11 h 163"/>
                <a:gd name="T10" fmla="*/ 11 w 120"/>
                <a:gd name="T11" fmla="*/ 0 h 163"/>
                <a:gd name="T12" fmla="*/ 110 w 120"/>
                <a:gd name="T13" fmla="*/ 0 h 163"/>
                <a:gd name="T14" fmla="*/ 120 w 120"/>
                <a:gd name="T15" fmla="*/ 11 h 163"/>
                <a:gd name="T16" fmla="*/ 120 w 120"/>
                <a:gd name="T17" fmla="*/ 15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20" y="152"/>
                  </a:moveTo>
                  <a:cubicBezTo>
                    <a:pt x="120" y="158"/>
                    <a:pt x="116" y="163"/>
                    <a:pt x="110" y="163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5" y="163"/>
                    <a:pt x="0" y="158"/>
                    <a:pt x="0" y="15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0" y="5"/>
                    <a:pt x="120" y="11"/>
                  </a:cubicBezTo>
                  <a:lnTo>
                    <a:pt x="120" y="15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96213" y="4545013"/>
              <a:ext cx="325438" cy="439737"/>
            </a:xfrm>
            <a:custGeom>
              <a:avLst/>
              <a:gdLst>
                <a:gd name="T0" fmla="*/ 120 w 120"/>
                <a:gd name="T1" fmla="*/ 152 h 162"/>
                <a:gd name="T2" fmla="*/ 109 w 120"/>
                <a:gd name="T3" fmla="*/ 162 h 162"/>
                <a:gd name="T4" fmla="*/ 11 w 120"/>
                <a:gd name="T5" fmla="*/ 162 h 162"/>
                <a:gd name="T6" fmla="*/ 0 w 120"/>
                <a:gd name="T7" fmla="*/ 152 h 162"/>
                <a:gd name="T8" fmla="*/ 0 w 120"/>
                <a:gd name="T9" fmla="*/ 11 h 162"/>
                <a:gd name="T10" fmla="*/ 11 w 120"/>
                <a:gd name="T11" fmla="*/ 0 h 162"/>
                <a:gd name="T12" fmla="*/ 109 w 120"/>
                <a:gd name="T13" fmla="*/ 0 h 162"/>
                <a:gd name="T14" fmla="*/ 120 w 120"/>
                <a:gd name="T15" fmla="*/ 11 h 162"/>
                <a:gd name="T16" fmla="*/ 120 w 120"/>
                <a:gd name="T17" fmla="*/ 15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2">
                  <a:moveTo>
                    <a:pt x="120" y="152"/>
                  </a:moveTo>
                  <a:cubicBezTo>
                    <a:pt x="120" y="158"/>
                    <a:pt x="115" y="162"/>
                    <a:pt x="109" y="162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5" y="162"/>
                    <a:pt x="0" y="158"/>
                    <a:pt x="0" y="15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5" y="0"/>
                    <a:pt x="120" y="5"/>
                    <a:pt x="120" y="11"/>
                  </a:cubicBezTo>
                  <a:lnTo>
                    <a:pt x="120" y="152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37488" y="4602163"/>
              <a:ext cx="66675" cy="7620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37488" y="4710113"/>
              <a:ext cx="66675" cy="730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37488" y="4816475"/>
              <a:ext cx="66675" cy="762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2738" y="4656138"/>
              <a:ext cx="1476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2738" y="4610100"/>
              <a:ext cx="1476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2738" y="4765675"/>
              <a:ext cx="1476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2738" y="4719638"/>
              <a:ext cx="1476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2738" y="4873625"/>
              <a:ext cx="12858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40663" y="4922838"/>
              <a:ext cx="207963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2738" y="4829175"/>
              <a:ext cx="1476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51801" y="4870450"/>
              <a:ext cx="128588" cy="122237"/>
            </a:xfrm>
            <a:custGeom>
              <a:avLst/>
              <a:gdLst>
                <a:gd name="T0" fmla="*/ 8 w 48"/>
                <a:gd name="T1" fmla="*/ 44 h 45"/>
                <a:gd name="T2" fmla="*/ 2 w 48"/>
                <a:gd name="T3" fmla="*/ 44 h 45"/>
                <a:gd name="T4" fmla="*/ 0 w 48"/>
                <a:gd name="T5" fmla="*/ 38 h 45"/>
                <a:gd name="T6" fmla="*/ 8 w 48"/>
                <a:gd name="T7" fmla="*/ 4 h 45"/>
                <a:gd name="T8" fmla="*/ 11 w 48"/>
                <a:gd name="T9" fmla="*/ 0 h 45"/>
                <a:gd name="T10" fmla="*/ 16 w 48"/>
                <a:gd name="T11" fmla="*/ 1 h 45"/>
                <a:gd name="T12" fmla="*/ 45 w 48"/>
                <a:gd name="T13" fmla="*/ 20 h 45"/>
                <a:gd name="T14" fmla="*/ 48 w 48"/>
                <a:gd name="T15" fmla="*/ 25 h 45"/>
                <a:gd name="T16" fmla="*/ 44 w 48"/>
                <a:gd name="T17" fmla="*/ 29 h 45"/>
                <a:gd name="T18" fmla="*/ 8 w 48"/>
                <a:gd name="T1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5">
                  <a:moveTo>
                    <a:pt x="8" y="44"/>
                  </a:moveTo>
                  <a:cubicBezTo>
                    <a:pt x="6" y="45"/>
                    <a:pt x="4" y="45"/>
                    <a:pt x="2" y="44"/>
                  </a:cubicBezTo>
                  <a:cubicBezTo>
                    <a:pt x="1" y="42"/>
                    <a:pt x="0" y="40"/>
                    <a:pt x="0" y="3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10" y="1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7" y="21"/>
                    <a:pt x="48" y="23"/>
                    <a:pt x="48" y="25"/>
                  </a:cubicBezTo>
                  <a:cubicBezTo>
                    <a:pt x="47" y="27"/>
                    <a:pt x="46" y="29"/>
                    <a:pt x="44" y="29"/>
                  </a:cubicBezTo>
                  <a:lnTo>
                    <a:pt x="8" y="44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86726" y="4943475"/>
              <a:ext cx="93663" cy="111125"/>
            </a:xfrm>
            <a:custGeom>
              <a:avLst/>
              <a:gdLst>
                <a:gd name="T0" fmla="*/ 34 w 35"/>
                <a:gd name="T1" fmla="*/ 28 h 41"/>
                <a:gd name="T2" fmla="*/ 32 w 35"/>
                <a:gd name="T3" fmla="*/ 34 h 41"/>
                <a:gd name="T4" fmla="*/ 17 w 35"/>
                <a:gd name="T5" fmla="*/ 40 h 41"/>
                <a:gd name="T6" fmla="*/ 10 w 35"/>
                <a:gd name="T7" fmla="*/ 38 h 41"/>
                <a:gd name="T8" fmla="*/ 1 w 35"/>
                <a:gd name="T9" fmla="*/ 14 h 41"/>
                <a:gd name="T10" fmla="*/ 3 w 35"/>
                <a:gd name="T11" fmla="*/ 7 h 41"/>
                <a:gd name="T12" fmla="*/ 18 w 35"/>
                <a:gd name="T13" fmla="*/ 1 h 41"/>
                <a:gd name="T14" fmla="*/ 24 w 35"/>
                <a:gd name="T15" fmla="*/ 4 h 41"/>
                <a:gd name="T16" fmla="*/ 34 w 35"/>
                <a:gd name="T17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1">
                  <a:moveTo>
                    <a:pt x="34" y="28"/>
                  </a:moveTo>
                  <a:cubicBezTo>
                    <a:pt x="35" y="30"/>
                    <a:pt x="34" y="33"/>
                    <a:pt x="32" y="3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4" y="41"/>
                    <a:pt x="11" y="40"/>
                    <a:pt x="10" y="3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1"/>
                    <a:pt x="1" y="8"/>
                    <a:pt x="3" y="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1" y="0"/>
                    <a:pt x="23" y="1"/>
                    <a:pt x="24" y="4"/>
                  </a:cubicBezTo>
                  <a:lnTo>
                    <a:pt x="34" y="2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8760166" y="4560895"/>
            <a:ext cx="398691" cy="448876"/>
            <a:chOff x="7085013" y="4543425"/>
            <a:chExt cx="454025" cy="511175"/>
          </a:xfrm>
        </p:grpSpPr>
        <p:sp>
          <p:nvSpPr>
            <p:cNvPr id="4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85013" y="4543425"/>
              <a:ext cx="454025" cy="161925"/>
            </a:xfrm>
            <a:custGeom>
              <a:avLst/>
              <a:gdLst>
                <a:gd name="T0" fmla="*/ 90 w 168"/>
                <a:gd name="T1" fmla="*/ 3 h 60"/>
                <a:gd name="T2" fmla="*/ 77 w 168"/>
                <a:gd name="T3" fmla="*/ 3 h 60"/>
                <a:gd name="T4" fmla="*/ 0 w 168"/>
                <a:gd name="T5" fmla="*/ 60 h 60"/>
                <a:gd name="T6" fmla="*/ 168 w 168"/>
                <a:gd name="T7" fmla="*/ 60 h 60"/>
                <a:gd name="T8" fmla="*/ 90 w 168"/>
                <a:gd name="T9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60">
                  <a:moveTo>
                    <a:pt x="90" y="3"/>
                  </a:moveTo>
                  <a:cubicBezTo>
                    <a:pt x="87" y="0"/>
                    <a:pt x="81" y="0"/>
                    <a:pt x="77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68" y="60"/>
                    <a:pt x="168" y="60"/>
                    <a:pt x="168" y="60"/>
                  </a:cubicBezTo>
                  <a:lnTo>
                    <a:pt x="90" y="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85013" y="4705350"/>
              <a:ext cx="454025" cy="65087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85013" y="4995863"/>
              <a:ext cx="454025" cy="58737"/>
            </a:xfrm>
            <a:custGeom>
              <a:avLst/>
              <a:gdLst>
                <a:gd name="T0" fmla="*/ 0 w 168"/>
                <a:gd name="T1" fmla="*/ 11 h 22"/>
                <a:gd name="T2" fmla="*/ 11 w 168"/>
                <a:gd name="T3" fmla="*/ 22 h 22"/>
                <a:gd name="T4" fmla="*/ 157 w 168"/>
                <a:gd name="T5" fmla="*/ 22 h 22"/>
                <a:gd name="T6" fmla="*/ 168 w 168"/>
                <a:gd name="T7" fmla="*/ 11 h 22"/>
                <a:gd name="T8" fmla="*/ 168 w 168"/>
                <a:gd name="T9" fmla="*/ 0 h 22"/>
                <a:gd name="T10" fmla="*/ 0 w 168"/>
                <a:gd name="T11" fmla="*/ 0 h 22"/>
                <a:gd name="T12" fmla="*/ 0 w 168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63" y="22"/>
                    <a:pt x="168" y="17"/>
                    <a:pt x="168" y="1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88238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35851" y="4705350"/>
              <a:ext cx="9525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85051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34251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863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31063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80263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27876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85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12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39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66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8094964" y="4562289"/>
            <a:ext cx="280199" cy="447481"/>
            <a:chOff x="6475413" y="4545013"/>
            <a:chExt cx="319088" cy="509587"/>
          </a:xfrm>
        </p:grpSpPr>
        <p:sp>
          <p:nvSpPr>
            <p:cNvPr id="4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75413" y="4545013"/>
              <a:ext cx="319088" cy="236537"/>
            </a:xfrm>
            <a:custGeom>
              <a:avLst/>
              <a:gdLst>
                <a:gd name="T0" fmla="*/ 118 w 118"/>
                <a:gd name="T1" fmla="*/ 76 h 87"/>
                <a:gd name="T2" fmla="*/ 106 w 118"/>
                <a:gd name="T3" fmla="*/ 87 h 87"/>
                <a:gd name="T4" fmla="*/ 11 w 118"/>
                <a:gd name="T5" fmla="*/ 87 h 87"/>
                <a:gd name="T6" fmla="*/ 0 w 118"/>
                <a:gd name="T7" fmla="*/ 76 h 87"/>
                <a:gd name="T8" fmla="*/ 0 w 118"/>
                <a:gd name="T9" fmla="*/ 12 h 87"/>
                <a:gd name="T10" fmla="*/ 11 w 118"/>
                <a:gd name="T11" fmla="*/ 0 h 87"/>
                <a:gd name="T12" fmla="*/ 106 w 118"/>
                <a:gd name="T13" fmla="*/ 0 h 87"/>
                <a:gd name="T14" fmla="*/ 118 w 118"/>
                <a:gd name="T15" fmla="*/ 12 h 87"/>
                <a:gd name="T16" fmla="*/ 118 w 118"/>
                <a:gd name="T17" fmla="*/ 7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87">
                  <a:moveTo>
                    <a:pt x="118" y="76"/>
                  </a:moveTo>
                  <a:cubicBezTo>
                    <a:pt x="118" y="82"/>
                    <a:pt x="113" y="87"/>
                    <a:pt x="106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7"/>
                    <a:pt x="0" y="82"/>
                    <a:pt x="0" y="7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8" y="5"/>
                    <a:pt x="118" y="12"/>
                  </a:cubicBezTo>
                  <a:lnTo>
                    <a:pt x="118" y="7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62738" y="4767263"/>
              <a:ext cx="96838" cy="61912"/>
            </a:xfrm>
            <a:custGeom>
              <a:avLst/>
              <a:gdLst>
                <a:gd name="T0" fmla="*/ 61 w 61"/>
                <a:gd name="T1" fmla="*/ 5 h 39"/>
                <a:gd name="T2" fmla="*/ 25 w 61"/>
                <a:gd name="T3" fmla="*/ 0 h 39"/>
                <a:gd name="T4" fmla="*/ 0 w 61"/>
                <a:gd name="T5" fmla="*/ 39 h 39"/>
                <a:gd name="T6" fmla="*/ 61 w 61"/>
                <a:gd name="T7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39">
                  <a:moveTo>
                    <a:pt x="61" y="5"/>
                  </a:moveTo>
                  <a:lnTo>
                    <a:pt x="25" y="0"/>
                  </a:lnTo>
                  <a:lnTo>
                    <a:pt x="0" y="39"/>
                  </a:lnTo>
                  <a:lnTo>
                    <a:pt x="61" y="5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02401" y="4597400"/>
              <a:ext cx="265113" cy="1111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02401" y="4659313"/>
              <a:ext cx="265113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02401" y="4721225"/>
              <a:ext cx="265113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4626" y="4911725"/>
              <a:ext cx="123825" cy="111125"/>
            </a:xfrm>
            <a:custGeom>
              <a:avLst/>
              <a:gdLst>
                <a:gd name="T0" fmla="*/ 46 w 46"/>
                <a:gd name="T1" fmla="*/ 41 h 41"/>
                <a:gd name="T2" fmla="*/ 23 w 46"/>
                <a:gd name="T3" fmla="*/ 0 h 41"/>
                <a:gd name="T4" fmla="*/ 0 w 46"/>
                <a:gd name="T5" fmla="*/ 41 h 41"/>
                <a:gd name="T6" fmla="*/ 46 w 46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1">
                  <a:moveTo>
                    <a:pt x="46" y="41"/>
                  </a:moveTo>
                  <a:cubicBezTo>
                    <a:pt x="45" y="23"/>
                    <a:pt x="40" y="0"/>
                    <a:pt x="23" y="0"/>
                  </a:cubicBezTo>
                  <a:cubicBezTo>
                    <a:pt x="6" y="0"/>
                    <a:pt x="2" y="23"/>
                    <a:pt x="0" y="41"/>
                  </a:cubicBezTo>
                  <a:lnTo>
                    <a:pt x="46" y="4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24626" y="4805363"/>
              <a:ext cx="123825" cy="125412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46851" y="4854575"/>
              <a:ext cx="17463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10351" y="4854575"/>
              <a:ext cx="19050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62726" y="4881563"/>
              <a:ext cx="47625" cy="23812"/>
            </a:xfrm>
            <a:custGeom>
              <a:avLst/>
              <a:gdLst>
                <a:gd name="T0" fmla="*/ 18 w 18"/>
                <a:gd name="T1" fmla="*/ 0 h 9"/>
                <a:gd name="T2" fmla="*/ 9 w 18"/>
                <a:gd name="T3" fmla="*/ 9 h 9"/>
                <a:gd name="T4" fmla="*/ 0 w 18"/>
                <a:gd name="T5" fmla="*/ 0 h 9"/>
                <a:gd name="T6" fmla="*/ 18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24626" y="5022850"/>
              <a:ext cx="123825" cy="31750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7256902" y="4619444"/>
            <a:ext cx="453058" cy="338747"/>
            <a:chOff x="5699126" y="4610100"/>
            <a:chExt cx="515938" cy="385762"/>
          </a:xfrm>
        </p:grpSpPr>
        <p:sp>
          <p:nvSpPr>
            <p:cNvPr id="4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6301" y="4610100"/>
              <a:ext cx="4763" cy="730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37251" y="4675188"/>
              <a:ext cx="42863" cy="25400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80088" y="4645025"/>
              <a:ext cx="88900" cy="76200"/>
            </a:xfrm>
            <a:custGeom>
              <a:avLst/>
              <a:gdLst>
                <a:gd name="T0" fmla="*/ 33 w 33"/>
                <a:gd name="T1" fmla="*/ 19 h 28"/>
                <a:gd name="T2" fmla="*/ 24 w 33"/>
                <a:gd name="T3" fmla="*/ 28 h 28"/>
                <a:gd name="T4" fmla="*/ 9 w 33"/>
                <a:gd name="T5" fmla="*/ 28 h 28"/>
                <a:gd name="T6" fmla="*/ 0 w 33"/>
                <a:gd name="T7" fmla="*/ 19 h 28"/>
                <a:gd name="T8" fmla="*/ 0 w 33"/>
                <a:gd name="T9" fmla="*/ 9 h 28"/>
                <a:gd name="T10" fmla="*/ 9 w 33"/>
                <a:gd name="T11" fmla="*/ 0 h 28"/>
                <a:gd name="T12" fmla="*/ 24 w 33"/>
                <a:gd name="T13" fmla="*/ 0 h 28"/>
                <a:gd name="T14" fmla="*/ 33 w 33"/>
                <a:gd name="T15" fmla="*/ 9 h 28"/>
                <a:gd name="T16" fmla="*/ 33 w 33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33" y="19"/>
                  </a:moveTo>
                  <a:cubicBezTo>
                    <a:pt x="33" y="24"/>
                    <a:pt x="29" y="28"/>
                    <a:pt x="24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3" y="4"/>
                    <a:pt x="33" y="9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8376" y="4645025"/>
              <a:ext cx="88900" cy="76200"/>
            </a:xfrm>
            <a:custGeom>
              <a:avLst/>
              <a:gdLst>
                <a:gd name="T0" fmla="*/ 33 w 33"/>
                <a:gd name="T1" fmla="*/ 19 h 28"/>
                <a:gd name="T2" fmla="*/ 24 w 33"/>
                <a:gd name="T3" fmla="*/ 28 h 28"/>
                <a:gd name="T4" fmla="*/ 9 w 33"/>
                <a:gd name="T5" fmla="*/ 28 h 28"/>
                <a:gd name="T6" fmla="*/ 0 w 33"/>
                <a:gd name="T7" fmla="*/ 19 h 28"/>
                <a:gd name="T8" fmla="*/ 0 w 33"/>
                <a:gd name="T9" fmla="*/ 9 h 28"/>
                <a:gd name="T10" fmla="*/ 9 w 33"/>
                <a:gd name="T11" fmla="*/ 0 h 28"/>
                <a:gd name="T12" fmla="*/ 24 w 33"/>
                <a:gd name="T13" fmla="*/ 0 h 28"/>
                <a:gd name="T14" fmla="*/ 33 w 33"/>
                <a:gd name="T15" fmla="*/ 9 h 28"/>
                <a:gd name="T16" fmla="*/ 33 w 33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33" y="19"/>
                  </a:moveTo>
                  <a:cubicBezTo>
                    <a:pt x="33" y="24"/>
                    <a:pt x="29" y="28"/>
                    <a:pt x="24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3" y="4"/>
                    <a:pt x="33" y="9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9126" y="4651375"/>
              <a:ext cx="515938" cy="344487"/>
            </a:xfrm>
            <a:custGeom>
              <a:avLst/>
              <a:gdLst>
                <a:gd name="T0" fmla="*/ 189 w 191"/>
                <a:gd name="T1" fmla="*/ 102 h 127"/>
                <a:gd name="T2" fmla="*/ 173 w 191"/>
                <a:gd name="T3" fmla="*/ 17 h 127"/>
                <a:gd name="T4" fmla="*/ 149 w 191"/>
                <a:gd name="T5" fmla="*/ 2 h 127"/>
                <a:gd name="T6" fmla="*/ 133 w 191"/>
                <a:gd name="T7" fmla="*/ 13 h 127"/>
                <a:gd name="T8" fmla="*/ 59 w 191"/>
                <a:gd name="T9" fmla="*/ 13 h 127"/>
                <a:gd name="T10" fmla="*/ 43 w 191"/>
                <a:gd name="T11" fmla="*/ 2 h 127"/>
                <a:gd name="T12" fmla="*/ 19 w 191"/>
                <a:gd name="T13" fmla="*/ 17 h 127"/>
                <a:gd name="T14" fmla="*/ 2 w 191"/>
                <a:gd name="T15" fmla="*/ 102 h 127"/>
                <a:gd name="T16" fmla="*/ 20 w 191"/>
                <a:gd name="T17" fmla="*/ 125 h 127"/>
                <a:gd name="T18" fmla="*/ 44 w 191"/>
                <a:gd name="T19" fmla="*/ 110 h 127"/>
                <a:gd name="T20" fmla="*/ 50 w 191"/>
                <a:gd name="T21" fmla="*/ 79 h 127"/>
                <a:gd name="T22" fmla="*/ 142 w 191"/>
                <a:gd name="T23" fmla="*/ 79 h 127"/>
                <a:gd name="T24" fmla="*/ 147 w 191"/>
                <a:gd name="T25" fmla="*/ 110 h 127"/>
                <a:gd name="T26" fmla="*/ 172 w 191"/>
                <a:gd name="T27" fmla="*/ 125 h 127"/>
                <a:gd name="T28" fmla="*/ 189 w 191"/>
                <a:gd name="T29" fmla="*/ 10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27">
                  <a:moveTo>
                    <a:pt x="189" y="102"/>
                  </a:moveTo>
                  <a:cubicBezTo>
                    <a:pt x="173" y="17"/>
                    <a:pt x="173" y="17"/>
                    <a:pt x="173" y="17"/>
                  </a:cubicBezTo>
                  <a:cubicBezTo>
                    <a:pt x="171" y="7"/>
                    <a:pt x="160" y="0"/>
                    <a:pt x="149" y="2"/>
                  </a:cubicBezTo>
                  <a:cubicBezTo>
                    <a:pt x="142" y="3"/>
                    <a:pt x="136" y="8"/>
                    <a:pt x="133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6" y="8"/>
                    <a:pt x="50" y="3"/>
                    <a:pt x="43" y="2"/>
                  </a:cubicBezTo>
                  <a:cubicBezTo>
                    <a:pt x="31" y="0"/>
                    <a:pt x="20" y="7"/>
                    <a:pt x="19" y="17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13"/>
                    <a:pt x="8" y="123"/>
                    <a:pt x="20" y="125"/>
                  </a:cubicBezTo>
                  <a:cubicBezTo>
                    <a:pt x="31" y="127"/>
                    <a:pt x="42" y="120"/>
                    <a:pt x="44" y="110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7" y="110"/>
                    <a:pt x="147" y="110"/>
                    <a:pt x="147" y="110"/>
                  </a:cubicBezTo>
                  <a:cubicBezTo>
                    <a:pt x="149" y="120"/>
                    <a:pt x="160" y="127"/>
                    <a:pt x="172" y="125"/>
                  </a:cubicBezTo>
                  <a:cubicBezTo>
                    <a:pt x="183" y="123"/>
                    <a:pt x="191" y="113"/>
                    <a:pt x="189" y="10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88038" y="4794250"/>
              <a:ext cx="38100" cy="349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91226" y="4794250"/>
              <a:ext cx="34925" cy="349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94388" y="4721225"/>
              <a:ext cx="128588" cy="25400"/>
            </a:xfrm>
            <a:custGeom>
              <a:avLst/>
              <a:gdLst>
                <a:gd name="T0" fmla="*/ 48 w 48"/>
                <a:gd name="T1" fmla="*/ 4 h 9"/>
                <a:gd name="T2" fmla="*/ 43 w 48"/>
                <a:gd name="T3" fmla="*/ 9 h 9"/>
                <a:gd name="T4" fmla="*/ 5 w 48"/>
                <a:gd name="T5" fmla="*/ 9 h 9"/>
                <a:gd name="T6" fmla="*/ 0 w 48"/>
                <a:gd name="T7" fmla="*/ 4 h 9"/>
                <a:gd name="T8" fmla="*/ 0 w 48"/>
                <a:gd name="T9" fmla="*/ 4 h 9"/>
                <a:gd name="T10" fmla="*/ 5 w 48"/>
                <a:gd name="T11" fmla="*/ 0 h 9"/>
                <a:gd name="T12" fmla="*/ 43 w 48"/>
                <a:gd name="T13" fmla="*/ 0 h 9"/>
                <a:gd name="T14" fmla="*/ 48 w 48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48" y="4"/>
                  </a:moveTo>
                  <a:cubicBezTo>
                    <a:pt x="48" y="7"/>
                    <a:pt x="46" y="9"/>
                    <a:pt x="43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8" y="2"/>
                    <a:pt x="48" y="4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5051" y="4775200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5051" y="4829175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42038" y="4802188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8063" y="4802188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6751" y="4802188"/>
              <a:ext cx="79375" cy="26987"/>
            </a:xfrm>
            <a:custGeom>
              <a:avLst/>
              <a:gdLst>
                <a:gd name="T0" fmla="*/ 29 w 29"/>
                <a:gd name="T1" fmla="*/ 7 h 10"/>
                <a:gd name="T2" fmla="*/ 26 w 29"/>
                <a:gd name="T3" fmla="*/ 10 h 10"/>
                <a:gd name="T4" fmla="*/ 3 w 29"/>
                <a:gd name="T5" fmla="*/ 10 h 10"/>
                <a:gd name="T6" fmla="*/ 0 w 29"/>
                <a:gd name="T7" fmla="*/ 7 h 10"/>
                <a:gd name="T8" fmla="*/ 0 w 29"/>
                <a:gd name="T9" fmla="*/ 3 h 10"/>
                <a:gd name="T10" fmla="*/ 3 w 29"/>
                <a:gd name="T11" fmla="*/ 0 h 10"/>
                <a:gd name="T12" fmla="*/ 26 w 29"/>
                <a:gd name="T13" fmla="*/ 0 h 10"/>
                <a:gd name="T14" fmla="*/ 29 w 29"/>
                <a:gd name="T15" fmla="*/ 3 h 10"/>
                <a:gd name="T16" fmla="*/ 29 w 29"/>
                <a:gd name="T1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7"/>
                  </a:moveTo>
                  <a:cubicBezTo>
                    <a:pt x="29" y="9"/>
                    <a:pt x="28" y="10"/>
                    <a:pt x="26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1"/>
                    <a:pt x="29" y="3"/>
                  </a:cubicBezTo>
                  <a:lnTo>
                    <a:pt x="29" y="7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5326" y="4778375"/>
              <a:ext cx="26988" cy="76200"/>
            </a:xfrm>
            <a:custGeom>
              <a:avLst/>
              <a:gdLst>
                <a:gd name="T0" fmla="*/ 2 w 10"/>
                <a:gd name="T1" fmla="*/ 28 h 28"/>
                <a:gd name="T2" fmla="*/ 0 w 10"/>
                <a:gd name="T3" fmla="*/ 26 h 28"/>
                <a:gd name="T4" fmla="*/ 0 w 10"/>
                <a:gd name="T5" fmla="*/ 2 h 28"/>
                <a:gd name="T6" fmla="*/ 2 w 10"/>
                <a:gd name="T7" fmla="*/ 0 h 28"/>
                <a:gd name="T8" fmla="*/ 7 w 10"/>
                <a:gd name="T9" fmla="*/ 0 h 28"/>
                <a:gd name="T10" fmla="*/ 10 w 10"/>
                <a:gd name="T11" fmla="*/ 2 h 28"/>
                <a:gd name="T12" fmla="*/ 10 w 10"/>
                <a:gd name="T13" fmla="*/ 26 h 28"/>
                <a:gd name="T14" fmla="*/ 7 w 10"/>
                <a:gd name="T15" fmla="*/ 28 h 28"/>
                <a:gd name="T16" fmla="*/ 2 w 10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8" y="28"/>
                    <a:pt x="7" y="28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6443933" y="4562289"/>
            <a:ext cx="427966" cy="447481"/>
            <a:chOff x="5038726" y="4545013"/>
            <a:chExt cx="487363" cy="509587"/>
          </a:xfrm>
        </p:grpSpPr>
        <p:sp>
          <p:nvSpPr>
            <p:cNvPr id="4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6351" y="4545013"/>
              <a:ext cx="439738" cy="493712"/>
            </a:xfrm>
            <a:custGeom>
              <a:avLst/>
              <a:gdLst>
                <a:gd name="T0" fmla="*/ 162 w 162"/>
                <a:gd name="T1" fmla="*/ 172 h 182"/>
                <a:gd name="T2" fmla="*/ 152 w 162"/>
                <a:gd name="T3" fmla="*/ 182 h 182"/>
                <a:gd name="T4" fmla="*/ 10 w 162"/>
                <a:gd name="T5" fmla="*/ 182 h 182"/>
                <a:gd name="T6" fmla="*/ 0 w 162"/>
                <a:gd name="T7" fmla="*/ 172 h 182"/>
                <a:gd name="T8" fmla="*/ 0 w 162"/>
                <a:gd name="T9" fmla="*/ 10 h 182"/>
                <a:gd name="T10" fmla="*/ 10 w 162"/>
                <a:gd name="T11" fmla="*/ 0 h 182"/>
                <a:gd name="T12" fmla="*/ 152 w 162"/>
                <a:gd name="T13" fmla="*/ 0 h 182"/>
                <a:gd name="T14" fmla="*/ 162 w 162"/>
                <a:gd name="T15" fmla="*/ 10 h 182"/>
                <a:gd name="T16" fmla="*/ 162 w 162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82">
                  <a:moveTo>
                    <a:pt x="162" y="172"/>
                  </a:moveTo>
                  <a:cubicBezTo>
                    <a:pt x="162" y="178"/>
                    <a:pt x="158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5" y="182"/>
                    <a:pt x="0" y="178"/>
                    <a:pt x="0" y="17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8" y="0"/>
                    <a:pt x="162" y="4"/>
                    <a:pt x="162" y="10"/>
                  </a:cubicBezTo>
                  <a:lnTo>
                    <a:pt x="162" y="17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3651" y="4560888"/>
              <a:ext cx="434975" cy="493712"/>
            </a:xfrm>
            <a:custGeom>
              <a:avLst/>
              <a:gdLst>
                <a:gd name="T0" fmla="*/ 161 w 161"/>
                <a:gd name="T1" fmla="*/ 172 h 182"/>
                <a:gd name="T2" fmla="*/ 152 w 161"/>
                <a:gd name="T3" fmla="*/ 182 h 182"/>
                <a:gd name="T4" fmla="*/ 10 w 161"/>
                <a:gd name="T5" fmla="*/ 182 h 182"/>
                <a:gd name="T6" fmla="*/ 0 w 161"/>
                <a:gd name="T7" fmla="*/ 172 h 182"/>
                <a:gd name="T8" fmla="*/ 0 w 161"/>
                <a:gd name="T9" fmla="*/ 9 h 182"/>
                <a:gd name="T10" fmla="*/ 10 w 161"/>
                <a:gd name="T11" fmla="*/ 0 h 182"/>
                <a:gd name="T12" fmla="*/ 152 w 161"/>
                <a:gd name="T13" fmla="*/ 0 h 182"/>
                <a:gd name="T14" fmla="*/ 161 w 161"/>
                <a:gd name="T15" fmla="*/ 9 h 182"/>
                <a:gd name="T16" fmla="*/ 161 w 161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82">
                  <a:moveTo>
                    <a:pt x="161" y="172"/>
                  </a:moveTo>
                  <a:cubicBezTo>
                    <a:pt x="161" y="177"/>
                    <a:pt x="157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4" y="182"/>
                    <a:pt x="0" y="177"/>
                    <a:pt x="0" y="1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1" y="4"/>
                    <a:pt x="161" y="9"/>
                  </a:cubicBezTo>
                  <a:lnTo>
                    <a:pt x="161" y="172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8726" y="4597400"/>
              <a:ext cx="96838" cy="53975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6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8726" y="4719638"/>
              <a:ext cx="96838" cy="50800"/>
            </a:xfrm>
            <a:custGeom>
              <a:avLst/>
              <a:gdLst>
                <a:gd name="T0" fmla="*/ 36 w 36"/>
                <a:gd name="T1" fmla="*/ 10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10 h 19"/>
                <a:gd name="T8" fmla="*/ 0 w 36"/>
                <a:gd name="T9" fmla="*/ 10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10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8726" y="4840288"/>
              <a:ext cx="96838" cy="52387"/>
            </a:xfrm>
            <a:custGeom>
              <a:avLst/>
              <a:gdLst>
                <a:gd name="T0" fmla="*/ 36 w 36"/>
                <a:gd name="T1" fmla="*/ 9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9 h 19"/>
                <a:gd name="T8" fmla="*/ 0 w 36"/>
                <a:gd name="T9" fmla="*/ 9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9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8726" y="4959350"/>
              <a:ext cx="96838" cy="55562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5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9376" y="4857750"/>
              <a:ext cx="71438" cy="96837"/>
            </a:xfrm>
            <a:custGeom>
              <a:avLst/>
              <a:gdLst>
                <a:gd name="T0" fmla="*/ 17 w 26"/>
                <a:gd name="T1" fmla="*/ 1 h 36"/>
                <a:gd name="T2" fmla="*/ 3 w 26"/>
                <a:gd name="T3" fmla="*/ 30 h 36"/>
                <a:gd name="T4" fmla="*/ 11 w 26"/>
                <a:gd name="T5" fmla="*/ 36 h 36"/>
                <a:gd name="T6" fmla="*/ 26 w 26"/>
                <a:gd name="T7" fmla="*/ 3 h 36"/>
                <a:gd name="T8" fmla="*/ 17 w 26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6">
                  <a:moveTo>
                    <a:pt x="17" y="1"/>
                  </a:moveTo>
                  <a:cubicBezTo>
                    <a:pt x="12" y="3"/>
                    <a:pt x="0" y="25"/>
                    <a:pt x="3" y="30"/>
                  </a:cubicBezTo>
                  <a:cubicBezTo>
                    <a:pt x="4" y="32"/>
                    <a:pt x="7" y="34"/>
                    <a:pt x="11" y="36"/>
                  </a:cubicBezTo>
                  <a:cubicBezTo>
                    <a:pt x="13" y="21"/>
                    <a:pt x="22" y="8"/>
                    <a:pt x="26" y="3"/>
                  </a:cubicBezTo>
                  <a:cubicBezTo>
                    <a:pt x="22" y="1"/>
                    <a:pt x="18" y="0"/>
                    <a:pt x="17" y="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03826" y="4610100"/>
              <a:ext cx="242888" cy="382587"/>
            </a:xfrm>
            <a:custGeom>
              <a:avLst/>
              <a:gdLst>
                <a:gd name="T0" fmla="*/ 87 w 90"/>
                <a:gd name="T1" fmla="*/ 19 h 141"/>
                <a:gd name="T2" fmla="*/ 56 w 90"/>
                <a:gd name="T3" fmla="*/ 0 h 141"/>
                <a:gd name="T4" fmla="*/ 38 w 90"/>
                <a:gd name="T5" fmla="*/ 38 h 141"/>
                <a:gd name="T6" fmla="*/ 55 w 90"/>
                <a:gd name="T7" fmla="*/ 43 h 141"/>
                <a:gd name="T8" fmla="*/ 28 w 90"/>
                <a:gd name="T9" fmla="*/ 102 h 141"/>
                <a:gd name="T10" fmla="*/ 15 w 90"/>
                <a:gd name="T11" fmla="*/ 97 h 141"/>
                <a:gd name="T12" fmla="*/ 0 w 90"/>
                <a:gd name="T13" fmla="*/ 129 h 141"/>
                <a:gd name="T14" fmla="*/ 42 w 90"/>
                <a:gd name="T15" fmla="*/ 138 h 141"/>
                <a:gd name="T16" fmla="*/ 87 w 90"/>
                <a:gd name="T1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1">
                  <a:moveTo>
                    <a:pt x="87" y="19"/>
                  </a:moveTo>
                  <a:cubicBezTo>
                    <a:pt x="87" y="18"/>
                    <a:pt x="74" y="4"/>
                    <a:pt x="56" y="0"/>
                  </a:cubicBezTo>
                  <a:cubicBezTo>
                    <a:pt x="51" y="6"/>
                    <a:pt x="42" y="18"/>
                    <a:pt x="38" y="38"/>
                  </a:cubicBezTo>
                  <a:cubicBezTo>
                    <a:pt x="44" y="41"/>
                    <a:pt x="53" y="44"/>
                    <a:pt x="55" y="43"/>
                  </a:cubicBezTo>
                  <a:cubicBezTo>
                    <a:pt x="55" y="43"/>
                    <a:pt x="30" y="101"/>
                    <a:pt x="28" y="102"/>
                  </a:cubicBezTo>
                  <a:cubicBezTo>
                    <a:pt x="27" y="103"/>
                    <a:pt x="21" y="99"/>
                    <a:pt x="15" y="97"/>
                  </a:cubicBezTo>
                  <a:cubicBezTo>
                    <a:pt x="11" y="102"/>
                    <a:pt x="2" y="115"/>
                    <a:pt x="0" y="129"/>
                  </a:cubicBezTo>
                  <a:cubicBezTo>
                    <a:pt x="13" y="135"/>
                    <a:pt x="39" y="141"/>
                    <a:pt x="42" y="138"/>
                  </a:cubicBezTo>
                  <a:cubicBezTo>
                    <a:pt x="45" y="136"/>
                    <a:pt x="90" y="27"/>
                    <a:pt x="87" y="1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3676" y="4602163"/>
              <a:ext cx="76200" cy="106362"/>
            </a:xfrm>
            <a:custGeom>
              <a:avLst/>
              <a:gdLst>
                <a:gd name="T0" fmla="*/ 19 w 28"/>
                <a:gd name="T1" fmla="*/ 0 h 39"/>
                <a:gd name="T2" fmla="*/ 3 w 28"/>
                <a:gd name="T3" fmla="*/ 34 h 39"/>
                <a:gd name="T4" fmla="*/ 10 w 28"/>
                <a:gd name="T5" fmla="*/ 39 h 39"/>
                <a:gd name="T6" fmla="*/ 28 w 28"/>
                <a:gd name="T7" fmla="*/ 1 h 39"/>
                <a:gd name="T8" fmla="*/ 19 w 2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9">
                  <a:moveTo>
                    <a:pt x="19" y="0"/>
                  </a:moveTo>
                  <a:cubicBezTo>
                    <a:pt x="11" y="0"/>
                    <a:pt x="0" y="30"/>
                    <a:pt x="3" y="34"/>
                  </a:cubicBezTo>
                  <a:cubicBezTo>
                    <a:pt x="4" y="36"/>
                    <a:pt x="6" y="37"/>
                    <a:pt x="10" y="39"/>
                  </a:cubicBezTo>
                  <a:cubicBezTo>
                    <a:pt x="14" y="19"/>
                    <a:pt x="23" y="7"/>
                    <a:pt x="28" y="1"/>
                  </a:cubicBezTo>
                  <a:cubicBezTo>
                    <a:pt x="25" y="0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5612843" y="4581806"/>
            <a:ext cx="446088" cy="409842"/>
            <a:chOff x="4351338" y="4567238"/>
            <a:chExt cx="508000" cy="466724"/>
          </a:xfrm>
        </p:grpSpPr>
        <p:sp>
          <p:nvSpPr>
            <p:cNvPr id="4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1988" y="4905375"/>
              <a:ext cx="268288" cy="128587"/>
            </a:xfrm>
            <a:custGeom>
              <a:avLst/>
              <a:gdLst>
                <a:gd name="T0" fmla="*/ 95 w 99"/>
                <a:gd name="T1" fmla="*/ 33 h 47"/>
                <a:gd name="T2" fmla="*/ 57 w 99"/>
                <a:gd name="T3" fmla="*/ 33 h 47"/>
                <a:gd name="T4" fmla="*/ 57 w 99"/>
                <a:gd name="T5" fmla="*/ 19 h 47"/>
                <a:gd name="T6" fmla="*/ 69 w 99"/>
                <a:gd name="T7" fmla="*/ 19 h 47"/>
                <a:gd name="T8" fmla="*/ 73 w 99"/>
                <a:gd name="T9" fmla="*/ 16 h 47"/>
                <a:gd name="T10" fmla="*/ 73 w 99"/>
                <a:gd name="T11" fmla="*/ 4 h 47"/>
                <a:gd name="T12" fmla="*/ 69 w 99"/>
                <a:gd name="T13" fmla="*/ 0 h 47"/>
                <a:gd name="T14" fmla="*/ 29 w 99"/>
                <a:gd name="T15" fmla="*/ 0 h 47"/>
                <a:gd name="T16" fmla="*/ 26 w 99"/>
                <a:gd name="T17" fmla="*/ 4 h 47"/>
                <a:gd name="T18" fmla="*/ 26 w 99"/>
                <a:gd name="T19" fmla="*/ 16 h 47"/>
                <a:gd name="T20" fmla="*/ 29 w 99"/>
                <a:gd name="T21" fmla="*/ 19 h 47"/>
                <a:gd name="T22" fmla="*/ 42 w 99"/>
                <a:gd name="T23" fmla="*/ 19 h 47"/>
                <a:gd name="T24" fmla="*/ 42 w 99"/>
                <a:gd name="T25" fmla="*/ 33 h 47"/>
                <a:gd name="T26" fmla="*/ 3 w 99"/>
                <a:gd name="T27" fmla="*/ 33 h 47"/>
                <a:gd name="T28" fmla="*/ 0 w 99"/>
                <a:gd name="T29" fmla="*/ 36 h 47"/>
                <a:gd name="T30" fmla="*/ 0 w 99"/>
                <a:gd name="T31" fmla="*/ 43 h 47"/>
                <a:gd name="T32" fmla="*/ 3 w 99"/>
                <a:gd name="T33" fmla="*/ 47 h 47"/>
                <a:gd name="T34" fmla="*/ 95 w 99"/>
                <a:gd name="T35" fmla="*/ 47 h 47"/>
                <a:gd name="T36" fmla="*/ 99 w 99"/>
                <a:gd name="T37" fmla="*/ 43 h 47"/>
                <a:gd name="T38" fmla="*/ 99 w 99"/>
                <a:gd name="T39" fmla="*/ 36 h 47"/>
                <a:gd name="T40" fmla="*/ 95 w 99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9" h="47">
                  <a:moveTo>
                    <a:pt x="95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9"/>
                    <a:pt x="73" y="17"/>
                    <a:pt x="73" y="16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2"/>
                    <a:pt x="26" y="4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7"/>
                    <a:pt x="27" y="19"/>
                    <a:pt x="29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5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7" y="47"/>
                    <a:pt x="99" y="45"/>
                    <a:pt x="99" y="43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5"/>
                    <a:pt x="97" y="33"/>
                    <a:pt x="95" y="3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1338" y="4567238"/>
              <a:ext cx="508000" cy="371475"/>
            </a:xfrm>
            <a:custGeom>
              <a:avLst/>
              <a:gdLst>
                <a:gd name="T0" fmla="*/ 184 w 188"/>
                <a:gd name="T1" fmla="*/ 0 h 137"/>
                <a:gd name="T2" fmla="*/ 187 w 188"/>
                <a:gd name="T3" fmla="*/ 4 h 137"/>
                <a:gd name="T4" fmla="*/ 188 w 188"/>
                <a:gd name="T5" fmla="*/ 134 h 137"/>
                <a:gd name="T6" fmla="*/ 184 w 188"/>
                <a:gd name="T7" fmla="*/ 137 h 137"/>
                <a:gd name="T8" fmla="*/ 4 w 188"/>
                <a:gd name="T9" fmla="*/ 137 h 137"/>
                <a:gd name="T10" fmla="*/ 0 w 188"/>
                <a:gd name="T11" fmla="*/ 134 h 137"/>
                <a:gd name="T12" fmla="*/ 0 w 188"/>
                <a:gd name="T13" fmla="*/ 3 h 137"/>
                <a:gd name="T14" fmla="*/ 3 w 188"/>
                <a:gd name="T15" fmla="*/ 0 h 137"/>
                <a:gd name="T16" fmla="*/ 184 w 188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37">
                  <a:moveTo>
                    <a:pt x="184" y="0"/>
                  </a:moveTo>
                  <a:cubicBezTo>
                    <a:pt x="186" y="0"/>
                    <a:pt x="187" y="2"/>
                    <a:pt x="187" y="4"/>
                  </a:cubicBezTo>
                  <a:cubicBezTo>
                    <a:pt x="188" y="134"/>
                    <a:pt x="188" y="134"/>
                    <a:pt x="188" y="134"/>
                  </a:cubicBezTo>
                  <a:cubicBezTo>
                    <a:pt x="188" y="136"/>
                    <a:pt x="186" y="137"/>
                    <a:pt x="184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2" y="137"/>
                    <a:pt x="0" y="136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9913" y="4605338"/>
              <a:ext cx="452438" cy="298450"/>
            </a:xfrm>
            <a:custGeom>
              <a:avLst/>
              <a:gdLst>
                <a:gd name="T0" fmla="*/ 0 w 285"/>
                <a:gd name="T1" fmla="*/ 0 h 188"/>
                <a:gd name="T2" fmla="*/ 0 w 285"/>
                <a:gd name="T3" fmla="*/ 83 h 188"/>
                <a:gd name="T4" fmla="*/ 0 w 285"/>
                <a:gd name="T5" fmla="*/ 188 h 188"/>
                <a:gd name="T6" fmla="*/ 285 w 285"/>
                <a:gd name="T7" fmla="*/ 188 h 188"/>
                <a:gd name="T8" fmla="*/ 285 w 285"/>
                <a:gd name="T9" fmla="*/ 89 h 188"/>
                <a:gd name="T10" fmla="*/ 285 w 285"/>
                <a:gd name="T11" fmla="*/ 0 h 188"/>
                <a:gd name="T12" fmla="*/ 0 w 285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188">
                  <a:moveTo>
                    <a:pt x="0" y="0"/>
                  </a:moveTo>
                  <a:lnTo>
                    <a:pt x="0" y="83"/>
                  </a:lnTo>
                  <a:lnTo>
                    <a:pt x="0" y="188"/>
                  </a:lnTo>
                  <a:lnTo>
                    <a:pt x="285" y="188"/>
                  </a:lnTo>
                  <a:lnTo>
                    <a:pt x="285" y="89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4538" y="4678363"/>
              <a:ext cx="131763" cy="160337"/>
            </a:xfrm>
            <a:custGeom>
              <a:avLst/>
              <a:gdLst>
                <a:gd name="T0" fmla="*/ 1 w 49"/>
                <a:gd name="T1" fmla="*/ 6 h 59"/>
                <a:gd name="T2" fmla="*/ 10 w 49"/>
                <a:gd name="T3" fmla="*/ 3 h 59"/>
                <a:gd name="T4" fmla="*/ 44 w 49"/>
                <a:gd name="T5" fmla="*/ 24 h 59"/>
                <a:gd name="T6" fmla="*/ 44 w 49"/>
                <a:gd name="T7" fmla="*/ 35 h 59"/>
                <a:gd name="T8" fmla="*/ 10 w 49"/>
                <a:gd name="T9" fmla="*/ 56 h 59"/>
                <a:gd name="T10" fmla="*/ 0 w 49"/>
                <a:gd name="T11" fmla="*/ 53 h 59"/>
                <a:gd name="T12" fmla="*/ 1 w 49"/>
                <a:gd name="T13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9">
                  <a:moveTo>
                    <a:pt x="1" y="6"/>
                  </a:moveTo>
                  <a:cubicBezTo>
                    <a:pt x="1" y="1"/>
                    <a:pt x="5" y="0"/>
                    <a:pt x="10" y="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9" y="27"/>
                    <a:pt x="49" y="32"/>
                    <a:pt x="44" y="3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4" y="59"/>
                    <a:pt x="0" y="58"/>
                    <a:pt x="0" y="53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4780357" y="4576229"/>
            <a:ext cx="447482" cy="419601"/>
            <a:chOff x="3673476" y="4560888"/>
            <a:chExt cx="509588" cy="477837"/>
          </a:xfrm>
        </p:grpSpPr>
        <p:sp>
          <p:nvSpPr>
            <p:cNvPr id="4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92526" y="4984750"/>
              <a:ext cx="34925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56038" y="4984750"/>
              <a:ext cx="31750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3476" y="4560888"/>
              <a:ext cx="233363" cy="436562"/>
            </a:xfrm>
            <a:custGeom>
              <a:avLst/>
              <a:gdLst>
                <a:gd name="T0" fmla="*/ 86 w 86"/>
                <a:gd name="T1" fmla="*/ 150 h 161"/>
                <a:gd name="T2" fmla="*/ 75 w 86"/>
                <a:gd name="T3" fmla="*/ 161 h 161"/>
                <a:gd name="T4" fmla="*/ 11 w 86"/>
                <a:gd name="T5" fmla="*/ 161 h 161"/>
                <a:gd name="T6" fmla="*/ 0 w 86"/>
                <a:gd name="T7" fmla="*/ 150 h 161"/>
                <a:gd name="T8" fmla="*/ 0 w 86"/>
                <a:gd name="T9" fmla="*/ 11 h 161"/>
                <a:gd name="T10" fmla="*/ 11 w 86"/>
                <a:gd name="T11" fmla="*/ 0 h 161"/>
                <a:gd name="T12" fmla="*/ 75 w 86"/>
                <a:gd name="T13" fmla="*/ 0 h 161"/>
                <a:gd name="T14" fmla="*/ 86 w 86"/>
                <a:gd name="T15" fmla="*/ 11 h 161"/>
                <a:gd name="T16" fmla="*/ 86 w 86"/>
                <a:gd name="T17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61">
                  <a:moveTo>
                    <a:pt x="86" y="150"/>
                  </a:moveTo>
                  <a:cubicBezTo>
                    <a:pt x="86" y="156"/>
                    <a:pt x="81" y="161"/>
                    <a:pt x="75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5" y="161"/>
                    <a:pt x="0" y="156"/>
                    <a:pt x="0" y="15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1" y="0"/>
                    <a:pt x="86" y="5"/>
                    <a:pt x="86" y="11"/>
                  </a:cubicBezTo>
                  <a:lnTo>
                    <a:pt x="86" y="15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3476" y="4881563"/>
              <a:ext cx="233363" cy="115887"/>
            </a:xfrm>
            <a:custGeom>
              <a:avLst/>
              <a:gdLst>
                <a:gd name="T0" fmla="*/ 0 w 86"/>
                <a:gd name="T1" fmla="*/ 0 h 43"/>
                <a:gd name="T2" fmla="*/ 0 w 86"/>
                <a:gd name="T3" fmla="*/ 32 h 43"/>
                <a:gd name="T4" fmla="*/ 11 w 86"/>
                <a:gd name="T5" fmla="*/ 43 h 43"/>
                <a:gd name="T6" fmla="*/ 75 w 86"/>
                <a:gd name="T7" fmla="*/ 43 h 43"/>
                <a:gd name="T8" fmla="*/ 86 w 86"/>
                <a:gd name="T9" fmla="*/ 32 h 43"/>
                <a:gd name="T10" fmla="*/ 86 w 86"/>
                <a:gd name="T11" fmla="*/ 0 h 43"/>
                <a:gd name="T12" fmla="*/ 0 w 8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3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81" y="43"/>
                    <a:pt x="86" y="38"/>
                    <a:pt x="86" y="3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98876" y="4629150"/>
              <a:ext cx="185738" cy="1873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71901" y="4702175"/>
              <a:ext cx="39688" cy="41275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87776" y="4645025"/>
              <a:ext cx="4763" cy="333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87776" y="4767263"/>
              <a:ext cx="4763" cy="349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36988" y="4719638"/>
              <a:ext cx="31750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11576" y="4719638"/>
              <a:ext cx="34925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2851" y="4922838"/>
              <a:ext cx="76200" cy="39687"/>
            </a:xfrm>
            <a:custGeom>
              <a:avLst/>
              <a:gdLst>
                <a:gd name="T0" fmla="*/ 28 w 28"/>
                <a:gd name="T1" fmla="*/ 10 h 15"/>
                <a:gd name="T2" fmla="*/ 24 w 28"/>
                <a:gd name="T3" fmla="*/ 15 h 15"/>
                <a:gd name="T4" fmla="*/ 5 w 28"/>
                <a:gd name="T5" fmla="*/ 15 h 15"/>
                <a:gd name="T6" fmla="*/ 0 w 28"/>
                <a:gd name="T7" fmla="*/ 10 h 15"/>
                <a:gd name="T8" fmla="*/ 0 w 28"/>
                <a:gd name="T9" fmla="*/ 5 h 15"/>
                <a:gd name="T10" fmla="*/ 5 w 28"/>
                <a:gd name="T11" fmla="*/ 0 h 15"/>
                <a:gd name="T12" fmla="*/ 24 w 28"/>
                <a:gd name="T13" fmla="*/ 0 h 15"/>
                <a:gd name="T14" fmla="*/ 28 w 28"/>
                <a:gd name="T15" fmla="*/ 5 h 15"/>
                <a:gd name="T16" fmla="*/ 28 w 28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5">
                  <a:moveTo>
                    <a:pt x="28" y="10"/>
                  </a:moveTo>
                  <a:cubicBezTo>
                    <a:pt x="28" y="13"/>
                    <a:pt x="26" y="15"/>
                    <a:pt x="2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5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67163" y="4984750"/>
              <a:ext cx="34925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29088" y="4984750"/>
              <a:ext cx="34925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49701" y="4560888"/>
              <a:ext cx="233363" cy="436562"/>
            </a:xfrm>
            <a:custGeom>
              <a:avLst/>
              <a:gdLst>
                <a:gd name="T0" fmla="*/ 86 w 86"/>
                <a:gd name="T1" fmla="*/ 150 h 161"/>
                <a:gd name="T2" fmla="*/ 74 w 86"/>
                <a:gd name="T3" fmla="*/ 161 h 161"/>
                <a:gd name="T4" fmla="*/ 11 w 86"/>
                <a:gd name="T5" fmla="*/ 161 h 161"/>
                <a:gd name="T6" fmla="*/ 0 w 86"/>
                <a:gd name="T7" fmla="*/ 150 h 161"/>
                <a:gd name="T8" fmla="*/ 0 w 86"/>
                <a:gd name="T9" fmla="*/ 11 h 161"/>
                <a:gd name="T10" fmla="*/ 11 w 86"/>
                <a:gd name="T11" fmla="*/ 0 h 161"/>
                <a:gd name="T12" fmla="*/ 74 w 86"/>
                <a:gd name="T13" fmla="*/ 0 h 161"/>
                <a:gd name="T14" fmla="*/ 86 w 86"/>
                <a:gd name="T15" fmla="*/ 11 h 161"/>
                <a:gd name="T16" fmla="*/ 86 w 86"/>
                <a:gd name="T17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61">
                  <a:moveTo>
                    <a:pt x="86" y="150"/>
                  </a:moveTo>
                  <a:cubicBezTo>
                    <a:pt x="86" y="156"/>
                    <a:pt x="81" y="161"/>
                    <a:pt x="74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5" y="161"/>
                    <a:pt x="0" y="156"/>
                    <a:pt x="0" y="15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1" y="0"/>
                    <a:pt x="86" y="5"/>
                    <a:pt x="86" y="11"/>
                  </a:cubicBezTo>
                  <a:lnTo>
                    <a:pt x="86" y="15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49701" y="4881563"/>
              <a:ext cx="233363" cy="115887"/>
            </a:xfrm>
            <a:custGeom>
              <a:avLst/>
              <a:gdLst>
                <a:gd name="T0" fmla="*/ 0 w 86"/>
                <a:gd name="T1" fmla="*/ 0 h 43"/>
                <a:gd name="T2" fmla="*/ 0 w 86"/>
                <a:gd name="T3" fmla="*/ 32 h 43"/>
                <a:gd name="T4" fmla="*/ 11 w 86"/>
                <a:gd name="T5" fmla="*/ 43 h 43"/>
                <a:gd name="T6" fmla="*/ 74 w 86"/>
                <a:gd name="T7" fmla="*/ 43 h 43"/>
                <a:gd name="T8" fmla="*/ 86 w 86"/>
                <a:gd name="T9" fmla="*/ 32 h 43"/>
                <a:gd name="T10" fmla="*/ 86 w 86"/>
                <a:gd name="T11" fmla="*/ 0 h 43"/>
                <a:gd name="T12" fmla="*/ 0 w 8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3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81" y="43"/>
                    <a:pt x="86" y="38"/>
                    <a:pt x="86" y="3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71926" y="4629150"/>
              <a:ext cx="187325" cy="1873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44951" y="4702175"/>
              <a:ext cx="41275" cy="41275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60826" y="4645025"/>
              <a:ext cx="7938" cy="333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60826" y="4767263"/>
              <a:ext cx="7938" cy="349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10038" y="4719638"/>
              <a:ext cx="34925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87801" y="4719638"/>
              <a:ext cx="33338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9076" y="4922838"/>
              <a:ext cx="74613" cy="39687"/>
            </a:xfrm>
            <a:custGeom>
              <a:avLst/>
              <a:gdLst>
                <a:gd name="T0" fmla="*/ 28 w 28"/>
                <a:gd name="T1" fmla="*/ 10 h 15"/>
                <a:gd name="T2" fmla="*/ 23 w 28"/>
                <a:gd name="T3" fmla="*/ 15 h 15"/>
                <a:gd name="T4" fmla="*/ 4 w 28"/>
                <a:gd name="T5" fmla="*/ 15 h 15"/>
                <a:gd name="T6" fmla="*/ 0 w 28"/>
                <a:gd name="T7" fmla="*/ 10 h 15"/>
                <a:gd name="T8" fmla="*/ 0 w 28"/>
                <a:gd name="T9" fmla="*/ 5 h 15"/>
                <a:gd name="T10" fmla="*/ 4 w 28"/>
                <a:gd name="T11" fmla="*/ 0 h 15"/>
                <a:gd name="T12" fmla="*/ 23 w 28"/>
                <a:gd name="T13" fmla="*/ 0 h 15"/>
                <a:gd name="T14" fmla="*/ 28 w 28"/>
                <a:gd name="T15" fmla="*/ 5 h 15"/>
                <a:gd name="T16" fmla="*/ 28 w 28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5">
                  <a:moveTo>
                    <a:pt x="28" y="10"/>
                  </a:moveTo>
                  <a:cubicBezTo>
                    <a:pt x="28" y="13"/>
                    <a:pt x="26" y="15"/>
                    <a:pt x="2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4048241" y="4562289"/>
            <a:ext cx="347112" cy="447481"/>
            <a:chOff x="3054351" y="4545013"/>
            <a:chExt cx="395288" cy="509587"/>
          </a:xfrm>
        </p:grpSpPr>
        <p:sp>
          <p:nvSpPr>
            <p:cNvPr id="4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1" y="4545013"/>
              <a:ext cx="395288" cy="106362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54351" y="4598988"/>
              <a:ext cx="395288" cy="455612"/>
            </a:xfrm>
            <a:custGeom>
              <a:avLst/>
              <a:gdLst>
                <a:gd name="T0" fmla="*/ 0 w 146"/>
                <a:gd name="T1" fmla="*/ 0 h 168"/>
                <a:gd name="T2" fmla="*/ 73 w 146"/>
                <a:gd name="T3" fmla="*/ 19 h 168"/>
                <a:gd name="T4" fmla="*/ 146 w 146"/>
                <a:gd name="T5" fmla="*/ 0 h 168"/>
                <a:gd name="T6" fmla="*/ 146 w 146"/>
                <a:gd name="T7" fmla="*/ 148 h 168"/>
                <a:gd name="T8" fmla="*/ 73 w 146"/>
                <a:gd name="T9" fmla="*/ 168 h 168"/>
                <a:gd name="T10" fmla="*/ 0 w 146"/>
                <a:gd name="T11" fmla="*/ 148 h 168"/>
                <a:gd name="T12" fmla="*/ 0 w 14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cubicBezTo>
                    <a:pt x="0" y="11"/>
                    <a:pt x="33" y="19"/>
                    <a:pt x="73" y="19"/>
                  </a:cubicBezTo>
                  <a:cubicBezTo>
                    <a:pt x="113" y="19"/>
                    <a:pt x="146" y="11"/>
                    <a:pt x="146" y="0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6" y="159"/>
                    <a:pt x="113" y="168"/>
                    <a:pt x="73" y="168"/>
                  </a:cubicBezTo>
                  <a:cubicBezTo>
                    <a:pt x="33" y="168"/>
                    <a:pt x="0" y="159"/>
                    <a:pt x="0" y="1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54351" y="4840288"/>
              <a:ext cx="395288" cy="133350"/>
            </a:xfrm>
            <a:custGeom>
              <a:avLst/>
              <a:gdLst>
                <a:gd name="T0" fmla="*/ 0 w 146"/>
                <a:gd name="T1" fmla="*/ 0 h 49"/>
                <a:gd name="T2" fmla="*/ 73 w 146"/>
                <a:gd name="T3" fmla="*/ 19 h 49"/>
                <a:gd name="T4" fmla="*/ 146 w 146"/>
                <a:gd name="T5" fmla="*/ 0 h 49"/>
                <a:gd name="T6" fmla="*/ 146 w 146"/>
                <a:gd name="T7" fmla="*/ 29 h 49"/>
                <a:gd name="T8" fmla="*/ 73 w 146"/>
                <a:gd name="T9" fmla="*/ 49 h 49"/>
                <a:gd name="T10" fmla="*/ 0 w 146"/>
                <a:gd name="T11" fmla="*/ 29 h 49"/>
                <a:gd name="T12" fmla="*/ 0 w 146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49">
                  <a:moveTo>
                    <a:pt x="0" y="0"/>
                  </a:moveTo>
                  <a:cubicBezTo>
                    <a:pt x="0" y="11"/>
                    <a:pt x="33" y="19"/>
                    <a:pt x="73" y="19"/>
                  </a:cubicBezTo>
                  <a:cubicBezTo>
                    <a:pt x="113" y="19"/>
                    <a:pt x="146" y="11"/>
                    <a:pt x="146" y="0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6" y="40"/>
                    <a:pt x="113" y="49"/>
                    <a:pt x="73" y="49"/>
                  </a:cubicBezTo>
                  <a:cubicBezTo>
                    <a:pt x="33" y="49"/>
                    <a:pt x="0" y="40"/>
                    <a:pt x="0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54351" y="4678363"/>
              <a:ext cx="395288" cy="134937"/>
            </a:xfrm>
            <a:custGeom>
              <a:avLst/>
              <a:gdLst>
                <a:gd name="T0" fmla="*/ 0 w 146"/>
                <a:gd name="T1" fmla="*/ 0 h 50"/>
                <a:gd name="T2" fmla="*/ 73 w 146"/>
                <a:gd name="T3" fmla="*/ 20 h 50"/>
                <a:gd name="T4" fmla="*/ 146 w 146"/>
                <a:gd name="T5" fmla="*/ 0 h 50"/>
                <a:gd name="T6" fmla="*/ 146 w 146"/>
                <a:gd name="T7" fmla="*/ 30 h 50"/>
                <a:gd name="T8" fmla="*/ 73 w 146"/>
                <a:gd name="T9" fmla="*/ 50 h 50"/>
                <a:gd name="T10" fmla="*/ 0 w 146"/>
                <a:gd name="T11" fmla="*/ 30 h 50"/>
                <a:gd name="T12" fmla="*/ 0 w 146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50">
                  <a:moveTo>
                    <a:pt x="0" y="0"/>
                  </a:moveTo>
                  <a:cubicBezTo>
                    <a:pt x="0" y="11"/>
                    <a:pt x="33" y="20"/>
                    <a:pt x="73" y="20"/>
                  </a:cubicBezTo>
                  <a:cubicBezTo>
                    <a:pt x="113" y="20"/>
                    <a:pt x="146" y="11"/>
                    <a:pt x="146" y="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41"/>
                    <a:pt x="113" y="50"/>
                    <a:pt x="73" y="50"/>
                  </a:cubicBezTo>
                  <a:cubicBezTo>
                    <a:pt x="33" y="50"/>
                    <a:pt x="0" y="41"/>
                    <a:pt x="0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3242243" y="4562289"/>
            <a:ext cx="420995" cy="447481"/>
            <a:chOff x="2335213" y="4545013"/>
            <a:chExt cx="479425" cy="509587"/>
          </a:xfrm>
        </p:grpSpPr>
        <p:sp>
          <p:nvSpPr>
            <p:cNvPr id="4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05076" y="4545013"/>
              <a:ext cx="149225" cy="149225"/>
            </a:xfrm>
            <a:custGeom>
              <a:avLst/>
              <a:gdLst>
                <a:gd name="T0" fmla="*/ 28 w 55"/>
                <a:gd name="T1" fmla="*/ 0 h 55"/>
                <a:gd name="T2" fmla="*/ 0 w 55"/>
                <a:gd name="T3" fmla="*/ 27 h 55"/>
                <a:gd name="T4" fmla="*/ 28 w 55"/>
                <a:gd name="T5" fmla="*/ 55 h 55"/>
                <a:gd name="T6" fmla="*/ 55 w 55"/>
                <a:gd name="T7" fmla="*/ 27 h 55"/>
                <a:gd name="T8" fmla="*/ 28 w 55"/>
                <a:gd name="T9" fmla="*/ 0 h 55"/>
                <a:gd name="T10" fmla="*/ 28 w 55"/>
                <a:gd name="T11" fmla="*/ 43 h 55"/>
                <a:gd name="T12" fmla="*/ 12 w 55"/>
                <a:gd name="T13" fmla="*/ 27 h 55"/>
                <a:gd name="T14" fmla="*/ 28 w 55"/>
                <a:gd name="T15" fmla="*/ 12 h 55"/>
                <a:gd name="T16" fmla="*/ 43 w 55"/>
                <a:gd name="T17" fmla="*/ 27 h 55"/>
                <a:gd name="T18" fmla="*/ 28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8" y="55"/>
                  </a:cubicBezTo>
                  <a:cubicBezTo>
                    <a:pt x="43" y="55"/>
                    <a:pt x="55" y="42"/>
                    <a:pt x="55" y="27"/>
                  </a:cubicBezTo>
                  <a:cubicBezTo>
                    <a:pt x="55" y="12"/>
                    <a:pt x="43" y="0"/>
                    <a:pt x="28" y="0"/>
                  </a:cubicBezTo>
                  <a:close/>
                  <a:moveTo>
                    <a:pt x="28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8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8" y="43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0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213" y="4641850"/>
              <a:ext cx="4794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4738" y="4654550"/>
              <a:ext cx="460375" cy="300037"/>
            </a:xfrm>
            <a:custGeom>
              <a:avLst/>
              <a:gdLst>
                <a:gd name="T0" fmla="*/ 85 w 170"/>
                <a:gd name="T1" fmla="*/ 0 h 111"/>
                <a:gd name="T2" fmla="*/ 5 w 170"/>
                <a:gd name="T3" fmla="*/ 111 h 111"/>
                <a:gd name="T4" fmla="*/ 85 w 170"/>
                <a:gd name="T5" fmla="*/ 111 h 111"/>
                <a:gd name="T6" fmla="*/ 165 w 170"/>
                <a:gd name="T7" fmla="*/ 111 h 111"/>
                <a:gd name="T8" fmla="*/ 85 w 170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1">
                  <a:moveTo>
                    <a:pt x="85" y="0"/>
                  </a:moveTo>
                  <a:cubicBezTo>
                    <a:pt x="0" y="0"/>
                    <a:pt x="45" y="88"/>
                    <a:pt x="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25" y="88"/>
                    <a:pt x="170" y="0"/>
                    <a:pt x="85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4738" y="4908550"/>
              <a:ext cx="460375" cy="146050"/>
            </a:xfrm>
            <a:custGeom>
              <a:avLst/>
              <a:gdLst>
                <a:gd name="T0" fmla="*/ 162 w 170"/>
                <a:gd name="T1" fmla="*/ 15 h 54"/>
                <a:gd name="T2" fmla="*/ 85 w 170"/>
                <a:gd name="T3" fmla="*/ 0 h 54"/>
                <a:gd name="T4" fmla="*/ 8 w 170"/>
                <a:gd name="T5" fmla="*/ 15 h 54"/>
                <a:gd name="T6" fmla="*/ 0 w 170"/>
                <a:gd name="T7" fmla="*/ 27 h 54"/>
                <a:gd name="T8" fmla="*/ 85 w 170"/>
                <a:gd name="T9" fmla="*/ 54 h 54"/>
                <a:gd name="T10" fmla="*/ 170 w 170"/>
                <a:gd name="T11" fmla="*/ 27 h 54"/>
                <a:gd name="T12" fmla="*/ 162 w 170"/>
                <a:gd name="T1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4">
                  <a:moveTo>
                    <a:pt x="162" y="15"/>
                  </a:moveTo>
                  <a:cubicBezTo>
                    <a:pt x="148" y="6"/>
                    <a:pt x="119" y="0"/>
                    <a:pt x="85" y="0"/>
                  </a:cubicBezTo>
                  <a:cubicBezTo>
                    <a:pt x="51" y="0"/>
                    <a:pt x="22" y="6"/>
                    <a:pt x="8" y="15"/>
                  </a:cubicBezTo>
                  <a:cubicBezTo>
                    <a:pt x="3" y="19"/>
                    <a:pt x="0" y="22"/>
                    <a:pt x="0" y="27"/>
                  </a:cubicBezTo>
                  <a:cubicBezTo>
                    <a:pt x="0" y="42"/>
                    <a:pt x="38" y="54"/>
                    <a:pt x="85" y="54"/>
                  </a:cubicBezTo>
                  <a:cubicBezTo>
                    <a:pt x="132" y="54"/>
                    <a:pt x="170" y="42"/>
                    <a:pt x="170" y="27"/>
                  </a:cubicBezTo>
                  <a:cubicBezTo>
                    <a:pt x="170" y="22"/>
                    <a:pt x="167" y="19"/>
                    <a:pt x="162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2701" y="4908550"/>
              <a:ext cx="33338" cy="61912"/>
            </a:xfrm>
            <a:custGeom>
              <a:avLst/>
              <a:gdLst>
                <a:gd name="T0" fmla="*/ 12 w 12"/>
                <a:gd name="T1" fmla="*/ 0 h 23"/>
                <a:gd name="T2" fmla="*/ 8 w 12"/>
                <a:gd name="T3" fmla="*/ 0 h 23"/>
                <a:gd name="T4" fmla="*/ 0 w 12"/>
                <a:gd name="T5" fmla="*/ 0 h 23"/>
                <a:gd name="T6" fmla="*/ 0 w 12"/>
                <a:gd name="T7" fmla="*/ 23 h 23"/>
                <a:gd name="T8" fmla="*/ 12 w 12"/>
                <a:gd name="T9" fmla="*/ 23 h 23"/>
                <a:gd name="T10" fmla="*/ 12 w 1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3">
                  <a:moveTo>
                    <a:pt x="12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4126" y="4938713"/>
              <a:ext cx="92075" cy="92075"/>
            </a:xfrm>
            <a:custGeom>
              <a:avLst/>
              <a:gdLst>
                <a:gd name="T0" fmla="*/ 33 w 34"/>
                <a:gd name="T1" fmla="*/ 18 h 34"/>
                <a:gd name="T2" fmla="*/ 16 w 34"/>
                <a:gd name="T3" fmla="*/ 33 h 34"/>
                <a:gd name="T4" fmla="*/ 1 w 34"/>
                <a:gd name="T5" fmla="*/ 16 h 34"/>
                <a:gd name="T6" fmla="*/ 18 w 34"/>
                <a:gd name="T7" fmla="*/ 1 h 34"/>
                <a:gd name="T8" fmla="*/ 33 w 34"/>
                <a:gd name="T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3" y="18"/>
                  </a:moveTo>
                  <a:cubicBezTo>
                    <a:pt x="32" y="27"/>
                    <a:pt x="25" y="34"/>
                    <a:pt x="16" y="33"/>
                  </a:cubicBezTo>
                  <a:cubicBezTo>
                    <a:pt x="7" y="32"/>
                    <a:pt x="0" y="25"/>
                    <a:pt x="1" y="16"/>
                  </a:cubicBezTo>
                  <a:cubicBezTo>
                    <a:pt x="2" y="7"/>
                    <a:pt x="9" y="0"/>
                    <a:pt x="18" y="1"/>
                  </a:cubicBezTo>
                  <a:cubicBezTo>
                    <a:pt x="27" y="2"/>
                    <a:pt x="34" y="9"/>
                    <a:pt x="33" y="18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2429275" y="4562289"/>
            <a:ext cx="427965" cy="447481"/>
            <a:chOff x="1654176" y="4545013"/>
            <a:chExt cx="487362" cy="509587"/>
          </a:xfrm>
        </p:grpSpPr>
        <p:sp>
          <p:nvSpPr>
            <p:cNvPr id="4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3388" y="4545013"/>
              <a:ext cx="438150" cy="493712"/>
            </a:xfrm>
            <a:custGeom>
              <a:avLst/>
              <a:gdLst>
                <a:gd name="T0" fmla="*/ 162 w 162"/>
                <a:gd name="T1" fmla="*/ 172 h 182"/>
                <a:gd name="T2" fmla="*/ 152 w 162"/>
                <a:gd name="T3" fmla="*/ 182 h 182"/>
                <a:gd name="T4" fmla="*/ 10 w 162"/>
                <a:gd name="T5" fmla="*/ 182 h 182"/>
                <a:gd name="T6" fmla="*/ 0 w 162"/>
                <a:gd name="T7" fmla="*/ 172 h 182"/>
                <a:gd name="T8" fmla="*/ 0 w 162"/>
                <a:gd name="T9" fmla="*/ 10 h 182"/>
                <a:gd name="T10" fmla="*/ 10 w 162"/>
                <a:gd name="T11" fmla="*/ 0 h 182"/>
                <a:gd name="T12" fmla="*/ 152 w 162"/>
                <a:gd name="T13" fmla="*/ 0 h 182"/>
                <a:gd name="T14" fmla="*/ 162 w 162"/>
                <a:gd name="T15" fmla="*/ 10 h 182"/>
                <a:gd name="T16" fmla="*/ 162 w 162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82">
                  <a:moveTo>
                    <a:pt x="162" y="172"/>
                  </a:moveTo>
                  <a:cubicBezTo>
                    <a:pt x="162" y="178"/>
                    <a:pt x="158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5" y="182"/>
                    <a:pt x="0" y="178"/>
                    <a:pt x="0" y="17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8" y="0"/>
                    <a:pt x="162" y="4"/>
                    <a:pt x="162" y="10"/>
                  </a:cubicBezTo>
                  <a:lnTo>
                    <a:pt x="162" y="17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0688" y="4560888"/>
              <a:ext cx="434975" cy="493712"/>
            </a:xfrm>
            <a:custGeom>
              <a:avLst/>
              <a:gdLst>
                <a:gd name="T0" fmla="*/ 161 w 161"/>
                <a:gd name="T1" fmla="*/ 172 h 182"/>
                <a:gd name="T2" fmla="*/ 152 w 161"/>
                <a:gd name="T3" fmla="*/ 182 h 182"/>
                <a:gd name="T4" fmla="*/ 10 w 161"/>
                <a:gd name="T5" fmla="*/ 182 h 182"/>
                <a:gd name="T6" fmla="*/ 0 w 161"/>
                <a:gd name="T7" fmla="*/ 172 h 182"/>
                <a:gd name="T8" fmla="*/ 0 w 161"/>
                <a:gd name="T9" fmla="*/ 9 h 182"/>
                <a:gd name="T10" fmla="*/ 10 w 161"/>
                <a:gd name="T11" fmla="*/ 0 h 182"/>
                <a:gd name="T12" fmla="*/ 152 w 161"/>
                <a:gd name="T13" fmla="*/ 0 h 182"/>
                <a:gd name="T14" fmla="*/ 161 w 161"/>
                <a:gd name="T15" fmla="*/ 9 h 182"/>
                <a:gd name="T16" fmla="*/ 161 w 161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82">
                  <a:moveTo>
                    <a:pt x="161" y="172"/>
                  </a:moveTo>
                  <a:cubicBezTo>
                    <a:pt x="161" y="177"/>
                    <a:pt x="157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4" y="182"/>
                    <a:pt x="0" y="177"/>
                    <a:pt x="0" y="1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1" y="4"/>
                    <a:pt x="161" y="9"/>
                  </a:cubicBezTo>
                  <a:lnTo>
                    <a:pt x="161" y="172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4176" y="4597400"/>
              <a:ext cx="98425" cy="53975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6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4176" y="4719638"/>
              <a:ext cx="98425" cy="50800"/>
            </a:xfrm>
            <a:custGeom>
              <a:avLst/>
              <a:gdLst>
                <a:gd name="T0" fmla="*/ 36 w 36"/>
                <a:gd name="T1" fmla="*/ 10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10 h 19"/>
                <a:gd name="T8" fmla="*/ 0 w 36"/>
                <a:gd name="T9" fmla="*/ 10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10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4176" y="4840288"/>
              <a:ext cx="98425" cy="52387"/>
            </a:xfrm>
            <a:custGeom>
              <a:avLst/>
              <a:gdLst>
                <a:gd name="T0" fmla="*/ 36 w 36"/>
                <a:gd name="T1" fmla="*/ 9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9 h 19"/>
                <a:gd name="T8" fmla="*/ 0 w 36"/>
                <a:gd name="T9" fmla="*/ 9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9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4176" y="4959350"/>
              <a:ext cx="98425" cy="55562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5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22451" y="4805363"/>
              <a:ext cx="200025" cy="179387"/>
            </a:xfrm>
            <a:custGeom>
              <a:avLst/>
              <a:gdLst>
                <a:gd name="T0" fmla="*/ 74 w 74"/>
                <a:gd name="T1" fmla="*/ 66 h 66"/>
                <a:gd name="T2" fmla="*/ 37 w 74"/>
                <a:gd name="T3" fmla="*/ 0 h 66"/>
                <a:gd name="T4" fmla="*/ 0 w 74"/>
                <a:gd name="T5" fmla="*/ 66 h 66"/>
                <a:gd name="T6" fmla="*/ 74 w 74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6">
                  <a:moveTo>
                    <a:pt x="74" y="66"/>
                  </a:moveTo>
                  <a:cubicBezTo>
                    <a:pt x="72" y="38"/>
                    <a:pt x="65" y="0"/>
                    <a:pt x="37" y="0"/>
                  </a:cubicBezTo>
                  <a:cubicBezTo>
                    <a:pt x="10" y="0"/>
                    <a:pt x="2" y="38"/>
                    <a:pt x="0" y="66"/>
                  </a:cubicBezTo>
                  <a:lnTo>
                    <a:pt x="74" y="6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22451" y="4635500"/>
              <a:ext cx="200025" cy="20002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57376" y="4713288"/>
              <a:ext cx="30163" cy="301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60563" y="4713288"/>
              <a:ext cx="30163" cy="301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4363" y="4759325"/>
              <a:ext cx="76200" cy="38100"/>
            </a:xfrm>
            <a:custGeom>
              <a:avLst/>
              <a:gdLst>
                <a:gd name="T0" fmla="*/ 28 w 28"/>
                <a:gd name="T1" fmla="*/ 0 h 14"/>
                <a:gd name="T2" fmla="*/ 14 w 28"/>
                <a:gd name="T3" fmla="*/ 14 h 14"/>
                <a:gd name="T4" fmla="*/ 0 w 28"/>
                <a:gd name="T5" fmla="*/ 0 h 14"/>
                <a:gd name="T6" fmla="*/ 28 w 2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0"/>
                  </a:moveTo>
                  <a:cubicBezTo>
                    <a:pt x="28" y="8"/>
                    <a:pt x="22" y="14"/>
                    <a:pt x="14" y="14"/>
                  </a:cubicBezTo>
                  <a:cubicBezTo>
                    <a:pt x="6" y="14"/>
                    <a:pt x="0" y="8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1614912" y="4562289"/>
            <a:ext cx="429359" cy="447481"/>
            <a:chOff x="981076" y="4545013"/>
            <a:chExt cx="488950" cy="509587"/>
          </a:xfrm>
        </p:grpSpPr>
        <p:sp>
          <p:nvSpPr>
            <p:cNvPr id="4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1076" y="4610100"/>
              <a:ext cx="488950" cy="444500"/>
            </a:xfrm>
            <a:custGeom>
              <a:avLst/>
              <a:gdLst>
                <a:gd name="T0" fmla="*/ 7 w 181"/>
                <a:gd name="T1" fmla="*/ 0 h 164"/>
                <a:gd name="T2" fmla="*/ 0 w 181"/>
                <a:gd name="T3" fmla="*/ 164 h 164"/>
                <a:gd name="T4" fmla="*/ 106 w 181"/>
                <a:gd name="T5" fmla="*/ 164 h 164"/>
                <a:gd name="T6" fmla="*/ 170 w 181"/>
                <a:gd name="T7" fmla="*/ 110 h 164"/>
                <a:gd name="T8" fmla="*/ 175 w 181"/>
                <a:gd name="T9" fmla="*/ 0 h 164"/>
                <a:gd name="T10" fmla="*/ 7 w 181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64">
                  <a:moveTo>
                    <a:pt x="7" y="0"/>
                  </a:moveTo>
                  <a:cubicBezTo>
                    <a:pt x="10" y="61"/>
                    <a:pt x="10" y="103"/>
                    <a:pt x="0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35" y="151"/>
                    <a:pt x="152" y="136"/>
                    <a:pt x="170" y="110"/>
                  </a:cubicBezTo>
                  <a:cubicBezTo>
                    <a:pt x="181" y="85"/>
                    <a:pt x="178" y="43"/>
                    <a:pt x="175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7276" y="4681538"/>
              <a:ext cx="3508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7276" y="4756150"/>
              <a:ext cx="3508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7276" y="4832350"/>
              <a:ext cx="3508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6163" y="4908550"/>
              <a:ext cx="3508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0288" y="4986338"/>
              <a:ext cx="277813" cy="317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8888" y="4886325"/>
              <a:ext cx="182563" cy="168275"/>
            </a:xfrm>
            <a:custGeom>
              <a:avLst/>
              <a:gdLst>
                <a:gd name="T0" fmla="*/ 67 w 67"/>
                <a:gd name="T1" fmla="*/ 8 h 62"/>
                <a:gd name="T2" fmla="*/ 1 w 67"/>
                <a:gd name="T3" fmla="*/ 0 h 62"/>
                <a:gd name="T4" fmla="*/ 3 w 67"/>
                <a:gd name="T5" fmla="*/ 62 h 62"/>
                <a:gd name="T6" fmla="*/ 67 w 67"/>
                <a:gd name="T7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62">
                  <a:moveTo>
                    <a:pt x="67" y="8"/>
                  </a:moveTo>
                  <a:cubicBezTo>
                    <a:pt x="53" y="17"/>
                    <a:pt x="11" y="13"/>
                    <a:pt x="1" y="0"/>
                  </a:cubicBezTo>
                  <a:cubicBezTo>
                    <a:pt x="0" y="17"/>
                    <a:pt x="0" y="42"/>
                    <a:pt x="3" y="62"/>
                  </a:cubicBezTo>
                  <a:cubicBezTo>
                    <a:pt x="32" y="49"/>
                    <a:pt x="49" y="34"/>
                    <a:pt x="67" y="8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6338" y="4545013"/>
              <a:ext cx="88900" cy="136525"/>
            </a:xfrm>
            <a:custGeom>
              <a:avLst/>
              <a:gdLst>
                <a:gd name="T0" fmla="*/ 56 w 56"/>
                <a:gd name="T1" fmla="*/ 86 h 86"/>
                <a:gd name="T2" fmla="*/ 42 w 56"/>
                <a:gd name="T3" fmla="*/ 69 h 86"/>
                <a:gd name="T4" fmla="*/ 29 w 56"/>
                <a:gd name="T5" fmla="*/ 86 h 86"/>
                <a:gd name="T6" fmla="*/ 13 w 56"/>
                <a:gd name="T7" fmla="*/ 69 h 86"/>
                <a:gd name="T8" fmla="*/ 0 w 56"/>
                <a:gd name="T9" fmla="*/ 86 h 86"/>
                <a:gd name="T10" fmla="*/ 0 w 56"/>
                <a:gd name="T11" fmla="*/ 0 h 86"/>
                <a:gd name="T12" fmla="*/ 56 w 56"/>
                <a:gd name="T13" fmla="*/ 0 h 86"/>
                <a:gd name="T14" fmla="*/ 56 w 56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86">
                  <a:moveTo>
                    <a:pt x="56" y="86"/>
                  </a:moveTo>
                  <a:lnTo>
                    <a:pt x="42" y="69"/>
                  </a:lnTo>
                  <a:lnTo>
                    <a:pt x="29" y="86"/>
                  </a:lnTo>
                  <a:lnTo>
                    <a:pt x="13" y="69"/>
                  </a:lnTo>
                  <a:lnTo>
                    <a:pt x="0" y="86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8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10163063" y="3950313"/>
            <a:ext cx="416813" cy="446088"/>
            <a:chOff x="8429626" y="3868738"/>
            <a:chExt cx="474663" cy="508000"/>
          </a:xfrm>
        </p:grpSpPr>
        <p:sp>
          <p:nvSpPr>
            <p:cNvPr id="3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9626" y="3868738"/>
              <a:ext cx="474663" cy="373062"/>
            </a:xfrm>
            <a:custGeom>
              <a:avLst/>
              <a:gdLst>
                <a:gd name="T0" fmla="*/ 173 w 175"/>
                <a:gd name="T1" fmla="*/ 31 h 138"/>
                <a:gd name="T2" fmla="*/ 160 w 175"/>
                <a:gd name="T3" fmla="*/ 33 h 138"/>
                <a:gd name="T4" fmla="*/ 172 w 175"/>
                <a:gd name="T5" fmla="*/ 0 h 138"/>
                <a:gd name="T6" fmla="*/ 76 w 175"/>
                <a:gd name="T7" fmla="*/ 11 h 138"/>
                <a:gd name="T8" fmla="*/ 8 w 175"/>
                <a:gd name="T9" fmla="*/ 66 h 138"/>
                <a:gd name="T10" fmla="*/ 5 w 175"/>
                <a:gd name="T11" fmla="*/ 57 h 138"/>
                <a:gd name="T12" fmla="*/ 6 w 175"/>
                <a:gd name="T13" fmla="*/ 70 h 138"/>
                <a:gd name="T14" fmla="*/ 0 w 175"/>
                <a:gd name="T15" fmla="*/ 71 h 138"/>
                <a:gd name="T16" fmla="*/ 6 w 175"/>
                <a:gd name="T17" fmla="*/ 74 h 138"/>
                <a:gd name="T18" fmla="*/ 14 w 175"/>
                <a:gd name="T19" fmla="*/ 118 h 138"/>
                <a:gd name="T20" fmla="*/ 29 w 175"/>
                <a:gd name="T21" fmla="*/ 138 h 138"/>
                <a:gd name="T22" fmla="*/ 135 w 175"/>
                <a:gd name="T23" fmla="*/ 134 h 138"/>
                <a:gd name="T24" fmla="*/ 149 w 175"/>
                <a:gd name="T25" fmla="*/ 114 h 138"/>
                <a:gd name="T26" fmla="*/ 156 w 175"/>
                <a:gd name="T27" fmla="*/ 57 h 138"/>
                <a:gd name="T28" fmla="*/ 173 w 175"/>
                <a:gd name="T29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38">
                  <a:moveTo>
                    <a:pt x="173" y="31"/>
                  </a:moveTo>
                  <a:cubicBezTo>
                    <a:pt x="169" y="38"/>
                    <a:pt x="160" y="33"/>
                    <a:pt x="160" y="33"/>
                  </a:cubicBezTo>
                  <a:cubicBezTo>
                    <a:pt x="175" y="23"/>
                    <a:pt x="172" y="0"/>
                    <a:pt x="172" y="0"/>
                  </a:cubicBezTo>
                  <a:cubicBezTo>
                    <a:pt x="166" y="20"/>
                    <a:pt x="146" y="15"/>
                    <a:pt x="76" y="11"/>
                  </a:cubicBezTo>
                  <a:cubicBezTo>
                    <a:pt x="19" y="8"/>
                    <a:pt x="9" y="51"/>
                    <a:pt x="8" y="66"/>
                  </a:cubicBezTo>
                  <a:cubicBezTo>
                    <a:pt x="7" y="64"/>
                    <a:pt x="5" y="61"/>
                    <a:pt x="5" y="57"/>
                  </a:cubicBezTo>
                  <a:cubicBezTo>
                    <a:pt x="5" y="57"/>
                    <a:pt x="5" y="65"/>
                    <a:pt x="6" y="70"/>
                  </a:cubicBezTo>
                  <a:cubicBezTo>
                    <a:pt x="5" y="70"/>
                    <a:pt x="3" y="70"/>
                    <a:pt x="0" y="71"/>
                  </a:cubicBezTo>
                  <a:cubicBezTo>
                    <a:pt x="0" y="71"/>
                    <a:pt x="5" y="72"/>
                    <a:pt x="6" y="74"/>
                  </a:cubicBezTo>
                  <a:cubicBezTo>
                    <a:pt x="1" y="94"/>
                    <a:pt x="10" y="114"/>
                    <a:pt x="14" y="118"/>
                  </a:cubicBezTo>
                  <a:cubicBezTo>
                    <a:pt x="23" y="130"/>
                    <a:pt x="29" y="138"/>
                    <a:pt x="29" y="138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43" y="127"/>
                    <a:pt x="149" y="114"/>
                  </a:cubicBezTo>
                  <a:cubicBezTo>
                    <a:pt x="154" y="102"/>
                    <a:pt x="162" y="81"/>
                    <a:pt x="156" y="57"/>
                  </a:cubicBezTo>
                  <a:cubicBezTo>
                    <a:pt x="166" y="50"/>
                    <a:pt x="173" y="31"/>
                    <a:pt x="173" y="3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0738" y="4154488"/>
              <a:ext cx="42863" cy="92075"/>
            </a:xfrm>
            <a:custGeom>
              <a:avLst/>
              <a:gdLst>
                <a:gd name="T0" fmla="*/ 0 w 16"/>
                <a:gd name="T1" fmla="*/ 17 h 34"/>
                <a:gd name="T2" fmla="*/ 16 w 16"/>
                <a:gd name="T3" fmla="*/ 33 h 34"/>
                <a:gd name="T4" fmla="*/ 16 w 16"/>
                <a:gd name="T5" fmla="*/ 0 h 34"/>
                <a:gd name="T6" fmla="*/ 0 w 16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1" y="34"/>
                    <a:pt x="16" y="33"/>
                    <a:pt x="16" y="3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0"/>
                    <a:pt x="0" y="17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20151" y="4141788"/>
              <a:ext cx="46038" cy="92075"/>
            </a:xfrm>
            <a:custGeom>
              <a:avLst/>
              <a:gdLst>
                <a:gd name="T0" fmla="*/ 0 w 17"/>
                <a:gd name="T1" fmla="*/ 1 h 34"/>
                <a:gd name="T2" fmla="*/ 2 w 17"/>
                <a:gd name="T3" fmla="*/ 34 h 34"/>
                <a:gd name="T4" fmla="*/ 17 w 17"/>
                <a:gd name="T5" fmla="*/ 17 h 34"/>
                <a:gd name="T6" fmla="*/ 0 w 17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4">
                  <a:moveTo>
                    <a:pt x="0" y="1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17" y="34"/>
                    <a:pt x="17" y="17"/>
                  </a:cubicBezTo>
                  <a:cubicBezTo>
                    <a:pt x="16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75663" y="4014788"/>
              <a:ext cx="357188" cy="361950"/>
            </a:xfrm>
            <a:custGeom>
              <a:avLst/>
              <a:gdLst>
                <a:gd name="T0" fmla="*/ 34 w 132"/>
                <a:gd name="T1" fmla="*/ 0 h 134"/>
                <a:gd name="T2" fmla="*/ 1 w 132"/>
                <a:gd name="T3" fmla="*/ 27 h 134"/>
                <a:gd name="T4" fmla="*/ 6 w 132"/>
                <a:gd name="T5" fmla="*/ 113 h 134"/>
                <a:gd name="T6" fmla="*/ 67 w 132"/>
                <a:gd name="T7" fmla="*/ 134 h 134"/>
                <a:gd name="T8" fmla="*/ 127 w 132"/>
                <a:gd name="T9" fmla="*/ 107 h 134"/>
                <a:gd name="T10" fmla="*/ 125 w 132"/>
                <a:gd name="T11" fmla="*/ 12 h 134"/>
                <a:gd name="T12" fmla="*/ 34 w 132"/>
                <a:gd name="T1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4">
                  <a:moveTo>
                    <a:pt x="34" y="0"/>
                  </a:moveTo>
                  <a:cubicBezTo>
                    <a:pt x="29" y="20"/>
                    <a:pt x="1" y="26"/>
                    <a:pt x="1" y="27"/>
                  </a:cubicBezTo>
                  <a:cubicBezTo>
                    <a:pt x="0" y="57"/>
                    <a:pt x="0" y="104"/>
                    <a:pt x="6" y="113"/>
                  </a:cubicBezTo>
                  <a:cubicBezTo>
                    <a:pt x="15" y="127"/>
                    <a:pt x="41" y="134"/>
                    <a:pt x="67" y="134"/>
                  </a:cubicBezTo>
                  <a:cubicBezTo>
                    <a:pt x="93" y="133"/>
                    <a:pt x="120" y="123"/>
                    <a:pt x="127" y="107"/>
                  </a:cubicBezTo>
                  <a:cubicBezTo>
                    <a:pt x="132" y="95"/>
                    <a:pt x="128" y="41"/>
                    <a:pt x="125" y="12"/>
                  </a:cubicBezTo>
                  <a:cubicBezTo>
                    <a:pt x="89" y="22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56626" y="4256088"/>
              <a:ext cx="187325" cy="85725"/>
            </a:xfrm>
            <a:custGeom>
              <a:avLst/>
              <a:gdLst>
                <a:gd name="T0" fmla="*/ 67 w 69"/>
                <a:gd name="T1" fmla="*/ 0 h 32"/>
                <a:gd name="T2" fmla="*/ 36 w 69"/>
                <a:gd name="T3" fmla="*/ 0 h 32"/>
                <a:gd name="T4" fmla="*/ 34 w 69"/>
                <a:gd name="T5" fmla="*/ 0 h 32"/>
                <a:gd name="T6" fmla="*/ 2 w 69"/>
                <a:gd name="T7" fmla="*/ 0 h 32"/>
                <a:gd name="T8" fmla="*/ 6 w 69"/>
                <a:gd name="T9" fmla="*/ 22 h 32"/>
                <a:gd name="T10" fmla="*/ 35 w 69"/>
                <a:gd name="T11" fmla="*/ 32 h 32"/>
                <a:gd name="T12" fmla="*/ 63 w 69"/>
                <a:gd name="T13" fmla="*/ 22 h 32"/>
                <a:gd name="T14" fmla="*/ 67 w 69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32">
                  <a:moveTo>
                    <a:pt x="67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7"/>
                    <a:pt x="6" y="22"/>
                  </a:cubicBezTo>
                  <a:cubicBezTo>
                    <a:pt x="11" y="27"/>
                    <a:pt x="22" y="31"/>
                    <a:pt x="35" y="32"/>
                  </a:cubicBezTo>
                  <a:cubicBezTo>
                    <a:pt x="47" y="32"/>
                    <a:pt x="59" y="27"/>
                    <a:pt x="63" y="22"/>
                  </a:cubicBezTo>
                  <a:cubicBezTo>
                    <a:pt x="69" y="1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67738" y="4256088"/>
              <a:ext cx="165100" cy="23812"/>
            </a:xfrm>
            <a:custGeom>
              <a:avLst/>
              <a:gdLst>
                <a:gd name="T0" fmla="*/ 61 w 61"/>
                <a:gd name="T1" fmla="*/ 0 h 9"/>
                <a:gd name="T2" fmla="*/ 32 w 61"/>
                <a:gd name="T3" fmla="*/ 0 h 9"/>
                <a:gd name="T4" fmla="*/ 30 w 61"/>
                <a:gd name="T5" fmla="*/ 0 h 9"/>
                <a:gd name="T6" fmla="*/ 0 w 61"/>
                <a:gd name="T7" fmla="*/ 0 h 9"/>
                <a:gd name="T8" fmla="*/ 0 w 61"/>
                <a:gd name="T9" fmla="*/ 5 h 9"/>
                <a:gd name="T10" fmla="*/ 4 w 61"/>
                <a:gd name="T11" fmla="*/ 9 h 9"/>
                <a:gd name="T12" fmla="*/ 58 w 61"/>
                <a:gd name="T13" fmla="*/ 9 h 9"/>
                <a:gd name="T14" fmla="*/ 61 w 61"/>
                <a:gd name="T15" fmla="*/ 5 h 9"/>
                <a:gd name="T16" fmla="*/ 61 w 6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9">
                  <a:moveTo>
                    <a:pt x="6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0" y="9"/>
                    <a:pt x="61" y="7"/>
                    <a:pt x="61" y="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8851" y="4321175"/>
              <a:ext cx="142875" cy="20637"/>
            </a:xfrm>
            <a:custGeom>
              <a:avLst/>
              <a:gdLst>
                <a:gd name="T0" fmla="*/ 0 w 53"/>
                <a:gd name="T1" fmla="*/ 0 h 8"/>
                <a:gd name="T2" fmla="*/ 27 w 53"/>
                <a:gd name="T3" fmla="*/ 8 h 8"/>
                <a:gd name="T4" fmla="*/ 53 w 53"/>
                <a:gd name="T5" fmla="*/ 0 h 8"/>
                <a:gd name="T6" fmla="*/ 0 w 5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8">
                  <a:moveTo>
                    <a:pt x="0" y="0"/>
                  </a:moveTo>
                  <a:cubicBezTo>
                    <a:pt x="6" y="4"/>
                    <a:pt x="15" y="8"/>
                    <a:pt x="27" y="8"/>
                  </a:cubicBezTo>
                  <a:cubicBezTo>
                    <a:pt x="37" y="8"/>
                    <a:pt x="48" y="4"/>
                    <a:pt x="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8851" y="4321175"/>
              <a:ext cx="142875" cy="20637"/>
            </a:xfrm>
            <a:custGeom>
              <a:avLst/>
              <a:gdLst>
                <a:gd name="T0" fmla="*/ 0 w 53"/>
                <a:gd name="T1" fmla="*/ 0 h 8"/>
                <a:gd name="T2" fmla="*/ 27 w 53"/>
                <a:gd name="T3" fmla="*/ 8 h 8"/>
                <a:gd name="T4" fmla="*/ 53 w 53"/>
                <a:gd name="T5" fmla="*/ 0 h 8"/>
                <a:gd name="T6" fmla="*/ 0 w 5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8">
                  <a:moveTo>
                    <a:pt x="0" y="0"/>
                  </a:moveTo>
                  <a:cubicBezTo>
                    <a:pt x="6" y="4"/>
                    <a:pt x="15" y="8"/>
                    <a:pt x="27" y="8"/>
                  </a:cubicBezTo>
                  <a:cubicBezTo>
                    <a:pt x="37" y="8"/>
                    <a:pt x="48" y="4"/>
                    <a:pt x="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8851" y="4321175"/>
              <a:ext cx="142875" cy="20637"/>
            </a:xfrm>
            <a:custGeom>
              <a:avLst/>
              <a:gdLst>
                <a:gd name="T0" fmla="*/ 27 w 53"/>
                <a:gd name="T1" fmla="*/ 7 h 8"/>
                <a:gd name="T2" fmla="*/ 2 w 53"/>
                <a:gd name="T3" fmla="*/ 0 h 8"/>
                <a:gd name="T4" fmla="*/ 0 w 53"/>
                <a:gd name="T5" fmla="*/ 0 h 8"/>
                <a:gd name="T6" fmla="*/ 27 w 53"/>
                <a:gd name="T7" fmla="*/ 8 h 8"/>
                <a:gd name="T8" fmla="*/ 53 w 53"/>
                <a:gd name="T9" fmla="*/ 0 h 8"/>
                <a:gd name="T10" fmla="*/ 51 w 53"/>
                <a:gd name="T11" fmla="*/ 0 h 8"/>
                <a:gd name="T12" fmla="*/ 27 w 53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">
                  <a:moveTo>
                    <a:pt x="27" y="7"/>
                  </a:moveTo>
                  <a:cubicBezTo>
                    <a:pt x="16" y="7"/>
                    <a:pt x="7" y="3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5" y="8"/>
                    <a:pt x="27" y="8"/>
                  </a:cubicBezTo>
                  <a:cubicBezTo>
                    <a:pt x="37" y="8"/>
                    <a:pt x="48" y="4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4"/>
                    <a:pt x="36" y="7"/>
                    <a:pt x="27" y="7"/>
                  </a:cubicBezTo>
                  <a:close/>
                </a:path>
              </a:pathLst>
            </a:custGeom>
            <a:solidFill>
              <a:srgbClr val="E2E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5826" y="4141788"/>
              <a:ext cx="84138" cy="92075"/>
            </a:xfrm>
            <a:custGeom>
              <a:avLst/>
              <a:gdLst>
                <a:gd name="T0" fmla="*/ 31 w 31"/>
                <a:gd name="T1" fmla="*/ 16 h 34"/>
                <a:gd name="T2" fmla="*/ 16 w 31"/>
                <a:gd name="T3" fmla="*/ 33 h 34"/>
                <a:gd name="T4" fmla="*/ 0 w 31"/>
                <a:gd name="T5" fmla="*/ 17 h 34"/>
                <a:gd name="T6" fmla="*/ 15 w 31"/>
                <a:gd name="T7" fmla="*/ 0 h 34"/>
                <a:gd name="T8" fmla="*/ 31 w 31"/>
                <a:gd name="T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4">
                  <a:moveTo>
                    <a:pt x="31" y="16"/>
                  </a:moveTo>
                  <a:cubicBezTo>
                    <a:pt x="31" y="25"/>
                    <a:pt x="24" y="33"/>
                    <a:pt x="16" y="33"/>
                  </a:cubicBezTo>
                  <a:cubicBezTo>
                    <a:pt x="8" y="34"/>
                    <a:pt x="1" y="26"/>
                    <a:pt x="0" y="17"/>
                  </a:cubicBezTo>
                  <a:cubicBezTo>
                    <a:pt x="0" y="8"/>
                    <a:pt x="7" y="0"/>
                    <a:pt x="15" y="0"/>
                  </a:cubicBezTo>
                  <a:cubicBezTo>
                    <a:pt x="23" y="0"/>
                    <a:pt x="30" y="7"/>
                    <a:pt x="31" y="1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0113" y="4154488"/>
              <a:ext cx="55563" cy="63500"/>
            </a:xfrm>
            <a:custGeom>
              <a:avLst/>
              <a:gdLst>
                <a:gd name="T0" fmla="*/ 21 w 21"/>
                <a:gd name="T1" fmla="*/ 11 h 23"/>
                <a:gd name="T2" fmla="*/ 11 w 21"/>
                <a:gd name="T3" fmla="*/ 23 h 23"/>
                <a:gd name="T4" fmla="*/ 0 w 21"/>
                <a:gd name="T5" fmla="*/ 12 h 23"/>
                <a:gd name="T6" fmla="*/ 10 w 21"/>
                <a:gd name="T7" fmla="*/ 0 h 23"/>
                <a:gd name="T8" fmla="*/ 21 w 21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11"/>
                  </a:moveTo>
                  <a:cubicBezTo>
                    <a:pt x="21" y="17"/>
                    <a:pt x="17" y="23"/>
                    <a:pt x="11" y="23"/>
                  </a:cubicBezTo>
                  <a:cubicBezTo>
                    <a:pt x="5" y="23"/>
                    <a:pt x="1" y="18"/>
                    <a:pt x="0" y="12"/>
                  </a:cubicBezTo>
                  <a:cubicBezTo>
                    <a:pt x="0" y="6"/>
                    <a:pt x="5" y="1"/>
                    <a:pt x="10" y="0"/>
                  </a:cubicBezTo>
                  <a:cubicBezTo>
                    <a:pt x="16" y="0"/>
                    <a:pt x="20" y="5"/>
                    <a:pt x="21" y="1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91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163" y="4154488"/>
              <a:ext cx="41275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6" y="4176713"/>
              <a:ext cx="33338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9026" y="4133850"/>
              <a:ext cx="84138" cy="92075"/>
            </a:xfrm>
            <a:custGeom>
              <a:avLst/>
              <a:gdLst>
                <a:gd name="T0" fmla="*/ 31 w 31"/>
                <a:gd name="T1" fmla="*/ 17 h 34"/>
                <a:gd name="T2" fmla="*/ 16 w 31"/>
                <a:gd name="T3" fmla="*/ 34 h 34"/>
                <a:gd name="T4" fmla="*/ 1 w 31"/>
                <a:gd name="T5" fmla="*/ 18 h 34"/>
                <a:gd name="T6" fmla="*/ 15 w 31"/>
                <a:gd name="T7" fmla="*/ 0 h 34"/>
                <a:gd name="T8" fmla="*/ 31 w 31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4">
                  <a:moveTo>
                    <a:pt x="31" y="17"/>
                  </a:moveTo>
                  <a:cubicBezTo>
                    <a:pt x="31" y="26"/>
                    <a:pt x="25" y="33"/>
                    <a:pt x="16" y="34"/>
                  </a:cubicBezTo>
                  <a:cubicBezTo>
                    <a:pt x="8" y="34"/>
                    <a:pt x="1" y="27"/>
                    <a:pt x="1" y="18"/>
                  </a:cubicBezTo>
                  <a:cubicBezTo>
                    <a:pt x="0" y="8"/>
                    <a:pt x="7" y="1"/>
                    <a:pt x="15" y="0"/>
                  </a:cubicBezTo>
                  <a:cubicBezTo>
                    <a:pt x="24" y="0"/>
                    <a:pt x="31" y="7"/>
                    <a:pt x="31" y="1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21726" y="4149725"/>
              <a:ext cx="57150" cy="61912"/>
            </a:xfrm>
            <a:custGeom>
              <a:avLst/>
              <a:gdLst>
                <a:gd name="T0" fmla="*/ 21 w 21"/>
                <a:gd name="T1" fmla="*/ 11 h 23"/>
                <a:gd name="T2" fmla="*/ 11 w 21"/>
                <a:gd name="T3" fmla="*/ 22 h 23"/>
                <a:gd name="T4" fmla="*/ 1 w 21"/>
                <a:gd name="T5" fmla="*/ 11 h 23"/>
                <a:gd name="T6" fmla="*/ 10 w 21"/>
                <a:gd name="T7" fmla="*/ 0 h 23"/>
                <a:gd name="T8" fmla="*/ 21 w 21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11"/>
                  </a:moveTo>
                  <a:cubicBezTo>
                    <a:pt x="21" y="17"/>
                    <a:pt x="17" y="22"/>
                    <a:pt x="11" y="22"/>
                  </a:cubicBezTo>
                  <a:cubicBezTo>
                    <a:pt x="6" y="23"/>
                    <a:pt x="1" y="18"/>
                    <a:pt x="1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95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363" y="4148138"/>
              <a:ext cx="41275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126" y="4170363"/>
              <a:ext cx="33338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2651" y="4103688"/>
              <a:ext cx="80963" cy="42862"/>
            </a:xfrm>
            <a:custGeom>
              <a:avLst/>
              <a:gdLst>
                <a:gd name="T0" fmla="*/ 0 w 30"/>
                <a:gd name="T1" fmla="*/ 8 h 16"/>
                <a:gd name="T2" fmla="*/ 3 w 30"/>
                <a:gd name="T3" fmla="*/ 16 h 16"/>
                <a:gd name="T4" fmla="*/ 16 w 30"/>
                <a:gd name="T5" fmla="*/ 9 h 16"/>
                <a:gd name="T6" fmla="*/ 30 w 30"/>
                <a:gd name="T7" fmla="*/ 13 h 16"/>
                <a:gd name="T8" fmla="*/ 29 w 30"/>
                <a:gd name="T9" fmla="*/ 5 h 16"/>
                <a:gd name="T10" fmla="*/ 13 w 30"/>
                <a:gd name="T11" fmla="*/ 1 h 16"/>
                <a:gd name="T12" fmla="*/ 0 w 30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0" y="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8" y="9"/>
                    <a:pt x="16" y="9"/>
                  </a:cubicBezTo>
                  <a:cubicBezTo>
                    <a:pt x="24" y="9"/>
                    <a:pt x="30" y="13"/>
                    <a:pt x="30" y="1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1" y="0"/>
                    <a:pt x="13" y="1"/>
                  </a:cubicBezTo>
                  <a:cubicBezTo>
                    <a:pt x="4" y="1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12201" y="4098925"/>
              <a:ext cx="80963" cy="39687"/>
            </a:xfrm>
            <a:custGeom>
              <a:avLst/>
              <a:gdLst>
                <a:gd name="T0" fmla="*/ 30 w 30"/>
                <a:gd name="T1" fmla="*/ 7 h 15"/>
                <a:gd name="T2" fmla="*/ 27 w 30"/>
                <a:gd name="T3" fmla="*/ 15 h 15"/>
                <a:gd name="T4" fmla="*/ 14 w 30"/>
                <a:gd name="T5" fmla="*/ 9 h 15"/>
                <a:gd name="T6" fmla="*/ 1 w 30"/>
                <a:gd name="T7" fmla="*/ 14 h 15"/>
                <a:gd name="T8" fmla="*/ 0 w 30"/>
                <a:gd name="T9" fmla="*/ 6 h 15"/>
                <a:gd name="T10" fmla="*/ 16 w 30"/>
                <a:gd name="T11" fmla="*/ 1 h 15"/>
                <a:gd name="T12" fmla="*/ 30 w 30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5">
                  <a:moveTo>
                    <a:pt x="30" y="7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3" y="8"/>
                    <a:pt x="14" y="9"/>
                  </a:cubicBezTo>
                  <a:cubicBezTo>
                    <a:pt x="6" y="9"/>
                    <a:pt x="1" y="14"/>
                    <a:pt x="1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9" y="1"/>
                    <a:pt x="16" y="1"/>
                  </a:cubicBezTo>
                  <a:cubicBezTo>
                    <a:pt x="26" y="0"/>
                    <a:pt x="30" y="7"/>
                    <a:pt x="30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29651" y="4214813"/>
              <a:ext cx="38100" cy="22225"/>
            </a:xfrm>
            <a:custGeom>
              <a:avLst/>
              <a:gdLst>
                <a:gd name="T0" fmla="*/ 14 w 14"/>
                <a:gd name="T1" fmla="*/ 4 h 8"/>
                <a:gd name="T2" fmla="*/ 7 w 14"/>
                <a:gd name="T3" fmla="*/ 8 h 8"/>
                <a:gd name="T4" fmla="*/ 0 w 14"/>
                <a:gd name="T5" fmla="*/ 4 h 8"/>
                <a:gd name="T6" fmla="*/ 7 w 14"/>
                <a:gd name="T7" fmla="*/ 0 h 8"/>
                <a:gd name="T8" fmla="*/ 14 w 1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4" y="4"/>
                  </a:moveTo>
                  <a:cubicBezTo>
                    <a:pt x="14" y="6"/>
                    <a:pt x="11" y="8"/>
                    <a:pt x="7" y="8"/>
                  </a:cubicBezTo>
                  <a:cubicBezTo>
                    <a:pt x="4" y="8"/>
                    <a:pt x="1" y="6"/>
                    <a:pt x="0" y="4"/>
                  </a:cubicBezTo>
                  <a:cubicBezTo>
                    <a:pt x="0" y="2"/>
                    <a:pt x="3" y="1"/>
                    <a:pt x="7" y="0"/>
                  </a:cubicBezTo>
                  <a:cubicBezTo>
                    <a:pt x="11" y="0"/>
                    <a:pt x="14" y="2"/>
                    <a:pt x="14" y="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9423847" y="3968435"/>
            <a:ext cx="404268" cy="446087"/>
            <a:chOff x="7758113" y="3868738"/>
            <a:chExt cx="460376" cy="507999"/>
          </a:xfrm>
        </p:grpSpPr>
        <p:sp>
          <p:nvSpPr>
            <p:cNvPr id="3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58113" y="4173538"/>
              <a:ext cx="220663" cy="46037"/>
            </a:xfrm>
            <a:custGeom>
              <a:avLst/>
              <a:gdLst>
                <a:gd name="T0" fmla="*/ 139 w 139"/>
                <a:gd name="T1" fmla="*/ 29 h 29"/>
                <a:gd name="T2" fmla="*/ 29 w 139"/>
                <a:gd name="T3" fmla="*/ 29 h 29"/>
                <a:gd name="T4" fmla="*/ 0 w 139"/>
                <a:gd name="T5" fmla="*/ 0 h 29"/>
                <a:gd name="T6" fmla="*/ 111 w 139"/>
                <a:gd name="T7" fmla="*/ 0 h 29"/>
                <a:gd name="T8" fmla="*/ 139 w 13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9">
                  <a:moveTo>
                    <a:pt x="139" y="29"/>
                  </a:moveTo>
                  <a:lnTo>
                    <a:pt x="29" y="29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39" y="2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48601" y="4095750"/>
              <a:ext cx="369888" cy="280987"/>
            </a:xfrm>
            <a:custGeom>
              <a:avLst/>
              <a:gdLst>
                <a:gd name="T0" fmla="*/ 29 w 233"/>
                <a:gd name="T1" fmla="*/ 177 h 177"/>
                <a:gd name="T2" fmla="*/ 233 w 233"/>
                <a:gd name="T3" fmla="*/ 27 h 177"/>
                <a:gd name="T4" fmla="*/ 204 w 233"/>
                <a:gd name="T5" fmla="*/ 0 h 177"/>
                <a:gd name="T6" fmla="*/ 0 w 233"/>
                <a:gd name="T7" fmla="*/ 148 h 177"/>
                <a:gd name="T8" fmla="*/ 29 w 233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77">
                  <a:moveTo>
                    <a:pt x="29" y="177"/>
                  </a:moveTo>
                  <a:lnTo>
                    <a:pt x="233" y="27"/>
                  </a:lnTo>
                  <a:lnTo>
                    <a:pt x="204" y="0"/>
                  </a:lnTo>
                  <a:lnTo>
                    <a:pt x="0" y="148"/>
                  </a:lnTo>
                  <a:lnTo>
                    <a:pt x="29" y="17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05763" y="3868738"/>
              <a:ext cx="212725" cy="269875"/>
            </a:xfrm>
            <a:custGeom>
              <a:avLst/>
              <a:gdLst>
                <a:gd name="T0" fmla="*/ 29 w 134"/>
                <a:gd name="T1" fmla="*/ 170 h 170"/>
                <a:gd name="T2" fmla="*/ 134 w 134"/>
                <a:gd name="T3" fmla="*/ 29 h 170"/>
                <a:gd name="T4" fmla="*/ 105 w 134"/>
                <a:gd name="T5" fmla="*/ 0 h 170"/>
                <a:gd name="T6" fmla="*/ 0 w 134"/>
                <a:gd name="T7" fmla="*/ 143 h 170"/>
                <a:gd name="T8" fmla="*/ 29 w 134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70">
                  <a:moveTo>
                    <a:pt x="29" y="170"/>
                  </a:moveTo>
                  <a:lnTo>
                    <a:pt x="134" y="29"/>
                  </a:lnTo>
                  <a:lnTo>
                    <a:pt x="105" y="0"/>
                  </a:lnTo>
                  <a:lnTo>
                    <a:pt x="0" y="143"/>
                  </a:lnTo>
                  <a:lnTo>
                    <a:pt x="29" y="17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58113" y="3868738"/>
              <a:ext cx="414338" cy="461962"/>
            </a:xfrm>
            <a:custGeom>
              <a:avLst/>
              <a:gdLst>
                <a:gd name="T0" fmla="*/ 111 w 261"/>
                <a:gd name="T1" fmla="*/ 0 h 291"/>
                <a:gd name="T2" fmla="*/ 261 w 261"/>
                <a:gd name="T3" fmla="*/ 0 h 291"/>
                <a:gd name="T4" fmla="*/ 156 w 261"/>
                <a:gd name="T5" fmla="*/ 143 h 291"/>
                <a:gd name="T6" fmla="*/ 261 w 261"/>
                <a:gd name="T7" fmla="*/ 143 h 291"/>
                <a:gd name="T8" fmla="*/ 57 w 261"/>
                <a:gd name="T9" fmla="*/ 291 h 291"/>
                <a:gd name="T10" fmla="*/ 111 w 261"/>
                <a:gd name="T11" fmla="*/ 192 h 291"/>
                <a:gd name="T12" fmla="*/ 0 w 261"/>
                <a:gd name="T13" fmla="*/ 192 h 291"/>
                <a:gd name="T14" fmla="*/ 111 w 261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91">
                  <a:moveTo>
                    <a:pt x="111" y="0"/>
                  </a:moveTo>
                  <a:lnTo>
                    <a:pt x="261" y="0"/>
                  </a:lnTo>
                  <a:lnTo>
                    <a:pt x="156" y="143"/>
                  </a:lnTo>
                  <a:lnTo>
                    <a:pt x="261" y="143"/>
                  </a:lnTo>
                  <a:lnTo>
                    <a:pt x="57" y="291"/>
                  </a:lnTo>
                  <a:lnTo>
                    <a:pt x="111" y="192"/>
                  </a:lnTo>
                  <a:lnTo>
                    <a:pt x="0" y="19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8642815" y="4033954"/>
            <a:ext cx="446088" cy="312261"/>
            <a:chOff x="7058026" y="3943350"/>
            <a:chExt cx="508000" cy="355600"/>
          </a:xfrm>
        </p:grpSpPr>
        <p:sp>
          <p:nvSpPr>
            <p:cNvPr id="3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58026" y="4084638"/>
              <a:ext cx="257175" cy="214312"/>
            </a:xfrm>
            <a:custGeom>
              <a:avLst/>
              <a:gdLst>
                <a:gd name="T0" fmla="*/ 0 w 162"/>
                <a:gd name="T1" fmla="*/ 0 h 135"/>
                <a:gd name="T2" fmla="*/ 24 w 162"/>
                <a:gd name="T3" fmla="*/ 0 h 135"/>
                <a:gd name="T4" fmla="*/ 30 w 162"/>
                <a:gd name="T5" fmla="*/ 89 h 135"/>
                <a:gd name="T6" fmla="*/ 71 w 162"/>
                <a:gd name="T7" fmla="*/ 0 h 135"/>
                <a:gd name="T8" fmla="*/ 92 w 162"/>
                <a:gd name="T9" fmla="*/ 0 h 135"/>
                <a:gd name="T10" fmla="*/ 107 w 162"/>
                <a:gd name="T11" fmla="*/ 85 h 135"/>
                <a:gd name="T12" fmla="*/ 138 w 162"/>
                <a:gd name="T13" fmla="*/ 0 h 135"/>
                <a:gd name="T14" fmla="*/ 162 w 162"/>
                <a:gd name="T15" fmla="*/ 0 h 135"/>
                <a:gd name="T16" fmla="*/ 114 w 162"/>
                <a:gd name="T17" fmla="*/ 135 h 135"/>
                <a:gd name="T18" fmla="*/ 94 w 162"/>
                <a:gd name="T19" fmla="*/ 135 h 135"/>
                <a:gd name="T20" fmla="*/ 77 w 162"/>
                <a:gd name="T21" fmla="*/ 46 h 135"/>
                <a:gd name="T22" fmla="*/ 34 w 162"/>
                <a:gd name="T23" fmla="*/ 135 h 135"/>
                <a:gd name="T24" fmla="*/ 12 w 162"/>
                <a:gd name="T25" fmla="*/ 135 h 135"/>
                <a:gd name="T26" fmla="*/ 0 w 162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135">
                  <a:moveTo>
                    <a:pt x="0" y="0"/>
                  </a:moveTo>
                  <a:lnTo>
                    <a:pt x="24" y="0"/>
                  </a:lnTo>
                  <a:lnTo>
                    <a:pt x="30" y="89"/>
                  </a:lnTo>
                  <a:lnTo>
                    <a:pt x="71" y="0"/>
                  </a:lnTo>
                  <a:lnTo>
                    <a:pt x="92" y="0"/>
                  </a:lnTo>
                  <a:lnTo>
                    <a:pt x="107" y="85"/>
                  </a:lnTo>
                  <a:lnTo>
                    <a:pt x="138" y="0"/>
                  </a:lnTo>
                  <a:lnTo>
                    <a:pt x="162" y="0"/>
                  </a:lnTo>
                  <a:lnTo>
                    <a:pt x="114" y="135"/>
                  </a:lnTo>
                  <a:lnTo>
                    <a:pt x="94" y="135"/>
                  </a:lnTo>
                  <a:lnTo>
                    <a:pt x="77" y="46"/>
                  </a:lnTo>
                  <a:lnTo>
                    <a:pt x="34" y="135"/>
                  </a:lnTo>
                  <a:lnTo>
                    <a:pt x="12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00913" y="4084638"/>
              <a:ext cx="68263" cy="214312"/>
            </a:xfrm>
            <a:custGeom>
              <a:avLst/>
              <a:gdLst>
                <a:gd name="T0" fmla="*/ 17 w 43"/>
                <a:gd name="T1" fmla="*/ 0 h 135"/>
                <a:gd name="T2" fmla="*/ 43 w 43"/>
                <a:gd name="T3" fmla="*/ 0 h 135"/>
                <a:gd name="T4" fmla="*/ 24 w 43"/>
                <a:gd name="T5" fmla="*/ 135 h 135"/>
                <a:gd name="T6" fmla="*/ 0 w 43"/>
                <a:gd name="T7" fmla="*/ 135 h 135"/>
                <a:gd name="T8" fmla="*/ 17 w 43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35">
                  <a:moveTo>
                    <a:pt x="17" y="0"/>
                  </a:moveTo>
                  <a:lnTo>
                    <a:pt x="43" y="0"/>
                  </a:lnTo>
                  <a:lnTo>
                    <a:pt x="24" y="135"/>
                  </a:lnTo>
                  <a:lnTo>
                    <a:pt x="0" y="13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69176" y="4084638"/>
              <a:ext cx="131763" cy="214312"/>
            </a:xfrm>
            <a:custGeom>
              <a:avLst/>
              <a:gdLst>
                <a:gd name="T0" fmla="*/ 19 w 83"/>
                <a:gd name="T1" fmla="*/ 0 h 135"/>
                <a:gd name="T2" fmla="*/ 83 w 83"/>
                <a:gd name="T3" fmla="*/ 0 h 135"/>
                <a:gd name="T4" fmla="*/ 80 w 83"/>
                <a:gd name="T5" fmla="*/ 24 h 135"/>
                <a:gd name="T6" fmla="*/ 41 w 83"/>
                <a:gd name="T7" fmla="*/ 24 h 135"/>
                <a:gd name="T8" fmla="*/ 36 w 83"/>
                <a:gd name="T9" fmla="*/ 53 h 135"/>
                <a:gd name="T10" fmla="*/ 77 w 83"/>
                <a:gd name="T11" fmla="*/ 53 h 135"/>
                <a:gd name="T12" fmla="*/ 73 w 83"/>
                <a:gd name="T13" fmla="*/ 77 h 135"/>
                <a:gd name="T14" fmla="*/ 34 w 83"/>
                <a:gd name="T15" fmla="*/ 77 h 135"/>
                <a:gd name="T16" fmla="*/ 25 w 83"/>
                <a:gd name="T17" fmla="*/ 135 h 135"/>
                <a:gd name="T18" fmla="*/ 0 w 83"/>
                <a:gd name="T19" fmla="*/ 135 h 135"/>
                <a:gd name="T20" fmla="*/ 19 w 83"/>
                <a:gd name="T2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35">
                  <a:moveTo>
                    <a:pt x="19" y="0"/>
                  </a:moveTo>
                  <a:lnTo>
                    <a:pt x="83" y="0"/>
                  </a:lnTo>
                  <a:lnTo>
                    <a:pt x="80" y="24"/>
                  </a:lnTo>
                  <a:lnTo>
                    <a:pt x="41" y="24"/>
                  </a:lnTo>
                  <a:lnTo>
                    <a:pt x="36" y="53"/>
                  </a:lnTo>
                  <a:lnTo>
                    <a:pt x="77" y="53"/>
                  </a:lnTo>
                  <a:lnTo>
                    <a:pt x="73" y="77"/>
                  </a:lnTo>
                  <a:lnTo>
                    <a:pt x="34" y="77"/>
                  </a:lnTo>
                  <a:lnTo>
                    <a:pt x="25" y="135"/>
                  </a:lnTo>
                  <a:lnTo>
                    <a:pt x="0" y="1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6176" y="4084638"/>
              <a:ext cx="69850" cy="214312"/>
            </a:xfrm>
            <a:custGeom>
              <a:avLst/>
              <a:gdLst>
                <a:gd name="T0" fmla="*/ 19 w 44"/>
                <a:gd name="T1" fmla="*/ 0 h 135"/>
                <a:gd name="T2" fmla="*/ 44 w 44"/>
                <a:gd name="T3" fmla="*/ 0 h 135"/>
                <a:gd name="T4" fmla="*/ 26 w 44"/>
                <a:gd name="T5" fmla="*/ 135 h 135"/>
                <a:gd name="T6" fmla="*/ 0 w 44"/>
                <a:gd name="T7" fmla="*/ 135 h 135"/>
                <a:gd name="T8" fmla="*/ 19 w 4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35">
                  <a:moveTo>
                    <a:pt x="19" y="0"/>
                  </a:moveTo>
                  <a:lnTo>
                    <a:pt x="44" y="0"/>
                  </a:lnTo>
                  <a:lnTo>
                    <a:pt x="26" y="135"/>
                  </a:lnTo>
                  <a:lnTo>
                    <a:pt x="0" y="1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6938" y="3943350"/>
              <a:ext cx="203200" cy="79375"/>
            </a:xfrm>
            <a:custGeom>
              <a:avLst/>
              <a:gdLst>
                <a:gd name="T0" fmla="*/ 37 w 75"/>
                <a:gd name="T1" fmla="*/ 0 h 29"/>
                <a:gd name="T2" fmla="*/ 0 w 75"/>
                <a:gd name="T3" fmla="*/ 21 h 29"/>
                <a:gd name="T4" fmla="*/ 7 w 75"/>
                <a:gd name="T5" fmla="*/ 29 h 29"/>
                <a:gd name="T6" fmla="*/ 37 w 75"/>
                <a:gd name="T7" fmla="*/ 12 h 29"/>
                <a:gd name="T8" fmla="*/ 68 w 75"/>
                <a:gd name="T9" fmla="*/ 29 h 29"/>
                <a:gd name="T10" fmla="*/ 75 w 75"/>
                <a:gd name="T11" fmla="*/ 21 h 29"/>
                <a:gd name="T12" fmla="*/ 37 w 7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9">
                  <a:moveTo>
                    <a:pt x="37" y="0"/>
                  </a:moveTo>
                  <a:cubicBezTo>
                    <a:pt x="22" y="0"/>
                    <a:pt x="8" y="9"/>
                    <a:pt x="0" y="2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4" y="19"/>
                    <a:pt x="25" y="12"/>
                    <a:pt x="37" y="12"/>
                  </a:cubicBezTo>
                  <a:cubicBezTo>
                    <a:pt x="50" y="12"/>
                    <a:pt x="61" y="19"/>
                    <a:pt x="68" y="29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67" y="9"/>
                    <a:pt x="53" y="0"/>
                    <a:pt x="37" y="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9801" y="4006850"/>
              <a:ext cx="117475" cy="65087"/>
            </a:xfrm>
            <a:custGeom>
              <a:avLst/>
              <a:gdLst>
                <a:gd name="T0" fmla="*/ 21 w 43"/>
                <a:gd name="T1" fmla="*/ 0 h 24"/>
                <a:gd name="T2" fmla="*/ 0 w 43"/>
                <a:gd name="T3" fmla="*/ 15 h 24"/>
                <a:gd name="T4" fmla="*/ 8 w 43"/>
                <a:gd name="T5" fmla="*/ 24 h 24"/>
                <a:gd name="T6" fmla="*/ 21 w 43"/>
                <a:gd name="T7" fmla="*/ 11 h 24"/>
                <a:gd name="T8" fmla="*/ 35 w 43"/>
                <a:gd name="T9" fmla="*/ 24 h 24"/>
                <a:gd name="T10" fmla="*/ 43 w 43"/>
                <a:gd name="T11" fmla="*/ 15 h 24"/>
                <a:gd name="T12" fmla="*/ 21 w 43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4">
                  <a:moveTo>
                    <a:pt x="21" y="0"/>
                  </a:moveTo>
                  <a:cubicBezTo>
                    <a:pt x="12" y="0"/>
                    <a:pt x="3" y="6"/>
                    <a:pt x="0" y="1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17"/>
                    <a:pt x="15" y="11"/>
                    <a:pt x="21" y="11"/>
                  </a:cubicBezTo>
                  <a:cubicBezTo>
                    <a:pt x="28" y="11"/>
                    <a:pt x="34" y="17"/>
                    <a:pt x="35" y="2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0" y="6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7858994" y="3996316"/>
            <a:ext cx="448876" cy="390327"/>
            <a:chOff x="6378576" y="3900488"/>
            <a:chExt cx="511175" cy="444500"/>
          </a:xfrm>
        </p:grpSpPr>
        <p:sp>
          <p:nvSpPr>
            <p:cNvPr id="3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67513" y="3968750"/>
              <a:ext cx="122238" cy="371475"/>
            </a:xfrm>
            <a:custGeom>
              <a:avLst/>
              <a:gdLst>
                <a:gd name="T0" fmla="*/ 45 w 45"/>
                <a:gd name="T1" fmla="*/ 129 h 137"/>
                <a:gd name="T2" fmla="*/ 38 w 45"/>
                <a:gd name="T3" fmla="*/ 137 h 137"/>
                <a:gd name="T4" fmla="*/ 6 w 45"/>
                <a:gd name="T5" fmla="*/ 137 h 137"/>
                <a:gd name="T6" fmla="*/ 0 w 45"/>
                <a:gd name="T7" fmla="*/ 129 h 137"/>
                <a:gd name="T8" fmla="*/ 0 w 45"/>
                <a:gd name="T9" fmla="*/ 7 h 137"/>
                <a:gd name="T10" fmla="*/ 6 w 45"/>
                <a:gd name="T11" fmla="*/ 0 h 137"/>
                <a:gd name="T12" fmla="*/ 38 w 45"/>
                <a:gd name="T13" fmla="*/ 0 h 137"/>
                <a:gd name="T14" fmla="*/ 45 w 45"/>
                <a:gd name="T15" fmla="*/ 7 h 137"/>
                <a:gd name="T16" fmla="*/ 45 w 45"/>
                <a:gd name="T17" fmla="*/ 1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37">
                  <a:moveTo>
                    <a:pt x="45" y="129"/>
                  </a:moveTo>
                  <a:cubicBezTo>
                    <a:pt x="45" y="133"/>
                    <a:pt x="42" y="137"/>
                    <a:pt x="38" y="137"/>
                  </a:cubicBezTo>
                  <a:cubicBezTo>
                    <a:pt x="6" y="137"/>
                    <a:pt x="6" y="137"/>
                    <a:pt x="6" y="137"/>
                  </a:cubicBezTo>
                  <a:cubicBezTo>
                    <a:pt x="3" y="137"/>
                    <a:pt x="0" y="133"/>
                    <a:pt x="0" y="1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5" y="3"/>
                    <a:pt x="45" y="7"/>
                  </a:cubicBezTo>
                  <a:lnTo>
                    <a:pt x="45" y="12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0351" y="3900488"/>
              <a:ext cx="144463" cy="441325"/>
            </a:xfrm>
            <a:custGeom>
              <a:avLst/>
              <a:gdLst>
                <a:gd name="T0" fmla="*/ 53 w 53"/>
                <a:gd name="T1" fmla="*/ 155 h 163"/>
                <a:gd name="T2" fmla="*/ 45 w 53"/>
                <a:gd name="T3" fmla="*/ 163 h 163"/>
                <a:gd name="T4" fmla="*/ 7 w 53"/>
                <a:gd name="T5" fmla="*/ 163 h 163"/>
                <a:gd name="T6" fmla="*/ 0 w 53"/>
                <a:gd name="T7" fmla="*/ 155 h 163"/>
                <a:gd name="T8" fmla="*/ 0 w 53"/>
                <a:gd name="T9" fmla="*/ 9 h 163"/>
                <a:gd name="T10" fmla="*/ 7 w 53"/>
                <a:gd name="T11" fmla="*/ 0 h 163"/>
                <a:gd name="T12" fmla="*/ 45 w 53"/>
                <a:gd name="T13" fmla="*/ 0 h 163"/>
                <a:gd name="T14" fmla="*/ 53 w 53"/>
                <a:gd name="T15" fmla="*/ 9 h 163"/>
                <a:gd name="T16" fmla="*/ 53 w 53"/>
                <a:gd name="T17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63">
                  <a:moveTo>
                    <a:pt x="53" y="155"/>
                  </a:moveTo>
                  <a:cubicBezTo>
                    <a:pt x="53" y="160"/>
                    <a:pt x="49" y="163"/>
                    <a:pt x="45" y="163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3" y="163"/>
                    <a:pt x="0" y="160"/>
                    <a:pt x="0" y="15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3" y="4"/>
                    <a:pt x="53" y="9"/>
                  </a:cubicBezTo>
                  <a:lnTo>
                    <a:pt x="53" y="155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35751" y="3919538"/>
              <a:ext cx="93663" cy="12700"/>
            </a:xfrm>
            <a:custGeom>
              <a:avLst/>
              <a:gdLst>
                <a:gd name="T0" fmla="*/ 35 w 35"/>
                <a:gd name="T1" fmla="*/ 2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2 h 5"/>
                <a:gd name="T8" fmla="*/ 0 w 35"/>
                <a:gd name="T9" fmla="*/ 2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2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86563" y="3981450"/>
              <a:ext cx="80963" cy="11112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86563" y="4003675"/>
              <a:ext cx="80963" cy="11112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86563" y="4294188"/>
              <a:ext cx="80963" cy="9525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86563" y="4314825"/>
              <a:ext cx="80963" cy="11112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35751" y="3946525"/>
              <a:ext cx="93663" cy="14287"/>
            </a:xfrm>
            <a:custGeom>
              <a:avLst/>
              <a:gdLst>
                <a:gd name="T0" fmla="*/ 35 w 35"/>
                <a:gd name="T1" fmla="*/ 2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2 h 5"/>
                <a:gd name="T8" fmla="*/ 0 w 35"/>
                <a:gd name="T9" fmla="*/ 2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2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35751" y="4276725"/>
              <a:ext cx="93663" cy="14287"/>
            </a:xfrm>
            <a:custGeom>
              <a:avLst/>
              <a:gdLst>
                <a:gd name="T0" fmla="*/ 35 w 35"/>
                <a:gd name="T1" fmla="*/ 3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3 h 5"/>
                <a:gd name="T8" fmla="*/ 0 w 35"/>
                <a:gd name="T9" fmla="*/ 3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3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35751" y="4303713"/>
              <a:ext cx="93663" cy="14287"/>
            </a:xfrm>
            <a:custGeom>
              <a:avLst/>
              <a:gdLst>
                <a:gd name="T0" fmla="*/ 35 w 35"/>
                <a:gd name="T1" fmla="*/ 3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3 h 5"/>
                <a:gd name="T8" fmla="*/ 0 w 35"/>
                <a:gd name="T9" fmla="*/ 3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3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8576" y="3960813"/>
              <a:ext cx="231775" cy="384175"/>
            </a:xfrm>
            <a:custGeom>
              <a:avLst/>
              <a:gdLst>
                <a:gd name="T0" fmla="*/ 44 w 86"/>
                <a:gd name="T1" fmla="*/ 136 h 142"/>
                <a:gd name="T2" fmla="*/ 35 w 86"/>
                <a:gd name="T3" fmla="*/ 141 h 142"/>
                <a:gd name="T4" fmla="*/ 5 w 86"/>
                <a:gd name="T5" fmla="*/ 130 h 142"/>
                <a:gd name="T6" fmla="*/ 2 w 86"/>
                <a:gd name="T7" fmla="*/ 121 h 142"/>
                <a:gd name="T8" fmla="*/ 43 w 86"/>
                <a:gd name="T9" fmla="*/ 6 h 142"/>
                <a:gd name="T10" fmla="*/ 51 w 86"/>
                <a:gd name="T11" fmla="*/ 1 h 142"/>
                <a:gd name="T12" fmla="*/ 81 w 86"/>
                <a:gd name="T13" fmla="*/ 12 h 142"/>
                <a:gd name="T14" fmla="*/ 85 w 86"/>
                <a:gd name="T15" fmla="*/ 21 h 142"/>
                <a:gd name="T16" fmla="*/ 44 w 86"/>
                <a:gd name="T17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42">
                  <a:moveTo>
                    <a:pt x="44" y="136"/>
                  </a:moveTo>
                  <a:cubicBezTo>
                    <a:pt x="42" y="140"/>
                    <a:pt x="39" y="142"/>
                    <a:pt x="35" y="141"/>
                  </a:cubicBezTo>
                  <a:cubicBezTo>
                    <a:pt x="5" y="130"/>
                    <a:pt x="5" y="130"/>
                    <a:pt x="5" y="130"/>
                  </a:cubicBezTo>
                  <a:cubicBezTo>
                    <a:pt x="2" y="129"/>
                    <a:pt x="0" y="125"/>
                    <a:pt x="2" y="121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2"/>
                    <a:pt x="48" y="0"/>
                    <a:pt x="51" y="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4" y="13"/>
                    <a:pt x="86" y="17"/>
                    <a:pt x="85" y="21"/>
                  </a:cubicBezTo>
                  <a:lnTo>
                    <a:pt x="44" y="13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02401" y="3989388"/>
              <a:ext cx="87313" cy="41275"/>
            </a:xfrm>
            <a:custGeom>
              <a:avLst/>
              <a:gdLst>
                <a:gd name="T0" fmla="*/ 31 w 32"/>
                <a:gd name="T1" fmla="*/ 13 h 15"/>
                <a:gd name="T2" fmla="*/ 28 w 32"/>
                <a:gd name="T3" fmla="*/ 14 h 15"/>
                <a:gd name="T4" fmla="*/ 2 w 32"/>
                <a:gd name="T5" fmla="*/ 5 h 15"/>
                <a:gd name="T6" fmla="*/ 1 w 32"/>
                <a:gd name="T7" fmla="*/ 2 h 15"/>
                <a:gd name="T8" fmla="*/ 1 w 32"/>
                <a:gd name="T9" fmla="*/ 2 h 15"/>
                <a:gd name="T10" fmla="*/ 4 w 32"/>
                <a:gd name="T11" fmla="*/ 1 h 15"/>
                <a:gd name="T12" fmla="*/ 30 w 32"/>
                <a:gd name="T13" fmla="*/ 10 h 15"/>
                <a:gd name="T14" fmla="*/ 31 w 32"/>
                <a:gd name="T1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5">
                  <a:moveTo>
                    <a:pt x="31" y="13"/>
                  </a:moveTo>
                  <a:cubicBezTo>
                    <a:pt x="31" y="14"/>
                    <a:pt x="29" y="15"/>
                    <a:pt x="28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2" y="12"/>
                    <a:pt x="31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94463" y="4016375"/>
              <a:ext cx="84138" cy="41275"/>
            </a:xfrm>
            <a:custGeom>
              <a:avLst/>
              <a:gdLst>
                <a:gd name="T0" fmla="*/ 31 w 31"/>
                <a:gd name="T1" fmla="*/ 13 h 15"/>
                <a:gd name="T2" fmla="*/ 28 w 31"/>
                <a:gd name="T3" fmla="*/ 14 h 15"/>
                <a:gd name="T4" fmla="*/ 2 w 31"/>
                <a:gd name="T5" fmla="*/ 5 h 15"/>
                <a:gd name="T6" fmla="*/ 0 w 31"/>
                <a:gd name="T7" fmla="*/ 2 h 15"/>
                <a:gd name="T8" fmla="*/ 0 w 31"/>
                <a:gd name="T9" fmla="*/ 2 h 15"/>
                <a:gd name="T10" fmla="*/ 3 w 31"/>
                <a:gd name="T11" fmla="*/ 0 h 15"/>
                <a:gd name="T12" fmla="*/ 29 w 31"/>
                <a:gd name="T13" fmla="*/ 10 h 15"/>
                <a:gd name="T14" fmla="*/ 31 w 31"/>
                <a:gd name="T1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5">
                  <a:moveTo>
                    <a:pt x="31" y="13"/>
                  </a:moveTo>
                  <a:cubicBezTo>
                    <a:pt x="30" y="14"/>
                    <a:pt x="29" y="15"/>
                    <a:pt x="28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11"/>
                    <a:pt x="31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4256088"/>
              <a:ext cx="84138" cy="38100"/>
            </a:xfrm>
            <a:custGeom>
              <a:avLst/>
              <a:gdLst>
                <a:gd name="T0" fmla="*/ 30 w 31"/>
                <a:gd name="T1" fmla="*/ 12 h 14"/>
                <a:gd name="T2" fmla="*/ 27 w 31"/>
                <a:gd name="T3" fmla="*/ 14 h 14"/>
                <a:gd name="T4" fmla="*/ 2 w 31"/>
                <a:gd name="T5" fmla="*/ 5 h 14"/>
                <a:gd name="T6" fmla="*/ 0 w 31"/>
                <a:gd name="T7" fmla="*/ 2 h 14"/>
                <a:gd name="T8" fmla="*/ 0 w 31"/>
                <a:gd name="T9" fmla="*/ 2 h 14"/>
                <a:gd name="T10" fmla="*/ 3 w 31"/>
                <a:gd name="T11" fmla="*/ 0 h 14"/>
                <a:gd name="T12" fmla="*/ 29 w 31"/>
                <a:gd name="T13" fmla="*/ 9 h 14"/>
                <a:gd name="T14" fmla="*/ 30 w 31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4">
                  <a:moveTo>
                    <a:pt x="30" y="12"/>
                  </a:moveTo>
                  <a:cubicBezTo>
                    <a:pt x="30" y="14"/>
                    <a:pt x="29" y="14"/>
                    <a:pt x="27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1" y="11"/>
                    <a:pt x="30" y="1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99213" y="4283075"/>
              <a:ext cx="84138" cy="38100"/>
            </a:xfrm>
            <a:custGeom>
              <a:avLst/>
              <a:gdLst>
                <a:gd name="T0" fmla="*/ 31 w 31"/>
                <a:gd name="T1" fmla="*/ 12 h 14"/>
                <a:gd name="T2" fmla="*/ 28 w 31"/>
                <a:gd name="T3" fmla="*/ 14 h 14"/>
                <a:gd name="T4" fmla="*/ 2 w 31"/>
                <a:gd name="T5" fmla="*/ 4 h 14"/>
                <a:gd name="T6" fmla="*/ 1 w 31"/>
                <a:gd name="T7" fmla="*/ 1 h 14"/>
                <a:gd name="T8" fmla="*/ 1 w 31"/>
                <a:gd name="T9" fmla="*/ 1 h 14"/>
                <a:gd name="T10" fmla="*/ 4 w 31"/>
                <a:gd name="T11" fmla="*/ 0 h 14"/>
                <a:gd name="T12" fmla="*/ 30 w 31"/>
                <a:gd name="T13" fmla="*/ 9 h 14"/>
                <a:gd name="T14" fmla="*/ 31 w 31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4">
                  <a:moveTo>
                    <a:pt x="31" y="12"/>
                  </a:moveTo>
                  <a:cubicBezTo>
                    <a:pt x="31" y="13"/>
                    <a:pt x="29" y="14"/>
                    <a:pt x="28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0"/>
                    <a:pt x="31" y="11"/>
                    <a:pt x="31" y="1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4049713"/>
              <a:ext cx="171450" cy="203200"/>
            </a:xfrm>
            <a:custGeom>
              <a:avLst/>
              <a:gdLst>
                <a:gd name="T0" fmla="*/ 0 w 108"/>
                <a:gd name="T1" fmla="*/ 102 h 128"/>
                <a:gd name="T2" fmla="*/ 72 w 108"/>
                <a:gd name="T3" fmla="*/ 128 h 128"/>
                <a:gd name="T4" fmla="*/ 108 w 108"/>
                <a:gd name="T5" fmla="*/ 25 h 128"/>
                <a:gd name="T6" fmla="*/ 36 w 108"/>
                <a:gd name="T7" fmla="*/ 0 h 128"/>
                <a:gd name="T8" fmla="*/ 0 w 108"/>
                <a:gd name="T9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28">
                  <a:moveTo>
                    <a:pt x="0" y="102"/>
                  </a:moveTo>
                  <a:lnTo>
                    <a:pt x="72" y="128"/>
                  </a:lnTo>
                  <a:lnTo>
                    <a:pt x="108" y="25"/>
                  </a:lnTo>
                  <a:lnTo>
                    <a:pt x="36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67476" y="4108450"/>
              <a:ext cx="68263" cy="63500"/>
            </a:xfrm>
            <a:custGeom>
              <a:avLst/>
              <a:gdLst>
                <a:gd name="T0" fmla="*/ 12 w 25"/>
                <a:gd name="T1" fmla="*/ 23 h 23"/>
                <a:gd name="T2" fmla="*/ 8 w 25"/>
                <a:gd name="T3" fmla="*/ 22 h 23"/>
                <a:gd name="T4" fmla="*/ 1 w 25"/>
                <a:gd name="T5" fmla="*/ 16 h 23"/>
                <a:gd name="T6" fmla="*/ 1 w 25"/>
                <a:gd name="T7" fmla="*/ 8 h 23"/>
                <a:gd name="T8" fmla="*/ 12 w 25"/>
                <a:gd name="T9" fmla="*/ 0 h 23"/>
                <a:gd name="T10" fmla="*/ 16 w 25"/>
                <a:gd name="T11" fmla="*/ 0 h 23"/>
                <a:gd name="T12" fmla="*/ 23 w 25"/>
                <a:gd name="T13" fmla="*/ 15 h 23"/>
                <a:gd name="T14" fmla="*/ 12 w 25"/>
                <a:gd name="T15" fmla="*/ 23 h 23"/>
                <a:gd name="T16" fmla="*/ 12 w 25"/>
                <a:gd name="T17" fmla="*/ 3 h 23"/>
                <a:gd name="T18" fmla="*/ 3 w 25"/>
                <a:gd name="T19" fmla="*/ 8 h 23"/>
                <a:gd name="T20" fmla="*/ 4 w 25"/>
                <a:gd name="T21" fmla="*/ 15 h 23"/>
                <a:gd name="T22" fmla="*/ 9 w 25"/>
                <a:gd name="T23" fmla="*/ 20 h 23"/>
                <a:gd name="T24" fmla="*/ 12 w 25"/>
                <a:gd name="T25" fmla="*/ 20 h 23"/>
                <a:gd name="T26" fmla="*/ 20 w 25"/>
                <a:gd name="T27" fmla="*/ 14 h 23"/>
                <a:gd name="T28" fmla="*/ 15 w 25"/>
                <a:gd name="T29" fmla="*/ 3 h 23"/>
                <a:gd name="T30" fmla="*/ 12 w 25"/>
                <a:gd name="T31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3">
                  <a:moveTo>
                    <a:pt x="12" y="23"/>
                  </a:moveTo>
                  <a:cubicBezTo>
                    <a:pt x="11" y="23"/>
                    <a:pt x="9" y="23"/>
                    <a:pt x="8" y="22"/>
                  </a:cubicBezTo>
                  <a:cubicBezTo>
                    <a:pt x="5" y="21"/>
                    <a:pt x="3" y="19"/>
                    <a:pt x="1" y="16"/>
                  </a:cubicBezTo>
                  <a:cubicBezTo>
                    <a:pt x="0" y="14"/>
                    <a:pt x="0" y="10"/>
                    <a:pt x="1" y="8"/>
                  </a:cubicBezTo>
                  <a:cubicBezTo>
                    <a:pt x="3" y="3"/>
                    <a:pt x="7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22" y="3"/>
                    <a:pt x="25" y="9"/>
                    <a:pt x="23" y="15"/>
                  </a:cubicBezTo>
                  <a:cubicBezTo>
                    <a:pt x="21" y="20"/>
                    <a:pt x="17" y="23"/>
                    <a:pt x="12" y="23"/>
                  </a:cubicBezTo>
                  <a:close/>
                  <a:moveTo>
                    <a:pt x="12" y="3"/>
                  </a:moveTo>
                  <a:cubicBezTo>
                    <a:pt x="8" y="3"/>
                    <a:pt x="5" y="5"/>
                    <a:pt x="3" y="8"/>
                  </a:cubicBezTo>
                  <a:cubicBezTo>
                    <a:pt x="3" y="11"/>
                    <a:pt x="3" y="13"/>
                    <a:pt x="4" y="15"/>
                  </a:cubicBezTo>
                  <a:cubicBezTo>
                    <a:pt x="5" y="17"/>
                    <a:pt x="7" y="19"/>
                    <a:pt x="9" y="20"/>
                  </a:cubicBezTo>
                  <a:cubicBezTo>
                    <a:pt x="10" y="20"/>
                    <a:pt x="11" y="20"/>
                    <a:pt x="12" y="20"/>
                  </a:cubicBezTo>
                  <a:cubicBezTo>
                    <a:pt x="16" y="20"/>
                    <a:pt x="19" y="18"/>
                    <a:pt x="20" y="14"/>
                  </a:cubicBezTo>
                  <a:cubicBezTo>
                    <a:pt x="22" y="10"/>
                    <a:pt x="20" y="5"/>
                    <a:pt x="15" y="3"/>
                  </a:cubicBezTo>
                  <a:cubicBezTo>
                    <a:pt x="14" y="3"/>
                    <a:pt x="13" y="3"/>
                    <a:pt x="12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32576" y="3995738"/>
              <a:ext cx="100013" cy="2413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67513" y="4052888"/>
              <a:ext cx="122238" cy="203200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7059839" y="4020014"/>
            <a:ext cx="464210" cy="342930"/>
            <a:chOff x="5703888" y="3927476"/>
            <a:chExt cx="528638" cy="390525"/>
          </a:xfrm>
        </p:grpSpPr>
        <p:sp>
          <p:nvSpPr>
            <p:cNvPr id="3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4101" y="3981451"/>
              <a:ext cx="98425" cy="279400"/>
            </a:xfrm>
            <a:custGeom>
              <a:avLst/>
              <a:gdLst>
                <a:gd name="T0" fmla="*/ 0 w 36"/>
                <a:gd name="T1" fmla="*/ 8 h 103"/>
                <a:gd name="T2" fmla="*/ 7 w 36"/>
                <a:gd name="T3" fmla="*/ 0 h 103"/>
                <a:gd name="T4" fmla="*/ 7 w 36"/>
                <a:gd name="T5" fmla="*/ 103 h 103"/>
                <a:gd name="T6" fmla="*/ 0 w 36"/>
                <a:gd name="T7" fmla="*/ 96 h 103"/>
                <a:gd name="T8" fmla="*/ 0 w 36"/>
                <a:gd name="T9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03">
                  <a:moveTo>
                    <a:pt x="0" y="8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6" y="29"/>
                    <a:pt x="36" y="75"/>
                    <a:pt x="7" y="10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4" y="72"/>
                    <a:pt x="24" y="32"/>
                    <a:pt x="0" y="8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6001" y="4019551"/>
              <a:ext cx="79375" cy="206375"/>
            </a:xfrm>
            <a:custGeom>
              <a:avLst/>
              <a:gdLst>
                <a:gd name="T0" fmla="*/ 0 w 29"/>
                <a:gd name="T1" fmla="*/ 7 h 76"/>
                <a:gd name="T2" fmla="*/ 8 w 29"/>
                <a:gd name="T3" fmla="*/ 0 h 76"/>
                <a:gd name="T4" fmla="*/ 8 w 29"/>
                <a:gd name="T5" fmla="*/ 76 h 76"/>
                <a:gd name="T6" fmla="*/ 0 w 29"/>
                <a:gd name="T7" fmla="*/ 68 h 76"/>
                <a:gd name="T8" fmla="*/ 0 w 29"/>
                <a:gd name="T9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76">
                  <a:moveTo>
                    <a:pt x="0" y="7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9" y="21"/>
                    <a:pt x="29" y="55"/>
                    <a:pt x="8" y="7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7" y="52"/>
                    <a:pt x="17" y="24"/>
                    <a:pt x="0" y="7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03888" y="4057651"/>
              <a:ext cx="130175" cy="13017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5326" y="4006851"/>
              <a:ext cx="177800" cy="231775"/>
            </a:xfrm>
            <a:custGeom>
              <a:avLst/>
              <a:gdLst>
                <a:gd name="T0" fmla="*/ 66 w 66"/>
                <a:gd name="T1" fmla="*/ 73 h 86"/>
                <a:gd name="T2" fmla="*/ 53 w 66"/>
                <a:gd name="T3" fmla="*/ 86 h 86"/>
                <a:gd name="T4" fmla="*/ 13 w 66"/>
                <a:gd name="T5" fmla="*/ 86 h 86"/>
                <a:gd name="T6" fmla="*/ 0 w 66"/>
                <a:gd name="T7" fmla="*/ 73 h 86"/>
                <a:gd name="T8" fmla="*/ 0 w 66"/>
                <a:gd name="T9" fmla="*/ 13 h 86"/>
                <a:gd name="T10" fmla="*/ 13 w 66"/>
                <a:gd name="T11" fmla="*/ 0 h 86"/>
                <a:gd name="T12" fmla="*/ 53 w 66"/>
                <a:gd name="T13" fmla="*/ 0 h 86"/>
                <a:gd name="T14" fmla="*/ 66 w 66"/>
                <a:gd name="T15" fmla="*/ 13 h 86"/>
                <a:gd name="T16" fmla="*/ 66 w 66"/>
                <a:gd name="T17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86">
                  <a:moveTo>
                    <a:pt x="66" y="73"/>
                  </a:moveTo>
                  <a:cubicBezTo>
                    <a:pt x="66" y="80"/>
                    <a:pt x="60" y="86"/>
                    <a:pt x="53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6" y="86"/>
                    <a:pt x="0" y="80"/>
                    <a:pt x="0" y="7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0" y="0"/>
                    <a:pt x="66" y="6"/>
                    <a:pt x="66" y="13"/>
                  </a:cubicBezTo>
                  <a:lnTo>
                    <a:pt x="66" y="7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13438" y="3927476"/>
              <a:ext cx="139700" cy="390525"/>
            </a:xfrm>
            <a:custGeom>
              <a:avLst/>
              <a:gdLst>
                <a:gd name="T0" fmla="*/ 52 w 52"/>
                <a:gd name="T1" fmla="*/ 137 h 144"/>
                <a:gd name="T2" fmla="*/ 49 w 52"/>
                <a:gd name="T3" fmla="*/ 143 h 144"/>
                <a:gd name="T4" fmla="*/ 42 w 52"/>
                <a:gd name="T5" fmla="*/ 142 h 144"/>
                <a:gd name="T6" fmla="*/ 0 w 52"/>
                <a:gd name="T7" fmla="*/ 114 h 144"/>
                <a:gd name="T8" fmla="*/ 0 w 52"/>
                <a:gd name="T9" fmla="*/ 30 h 144"/>
                <a:gd name="T10" fmla="*/ 42 w 52"/>
                <a:gd name="T11" fmla="*/ 1 h 144"/>
                <a:gd name="T12" fmla="*/ 49 w 52"/>
                <a:gd name="T13" fmla="*/ 1 h 144"/>
                <a:gd name="T14" fmla="*/ 52 w 52"/>
                <a:gd name="T15" fmla="*/ 7 h 144"/>
                <a:gd name="T16" fmla="*/ 52 w 52"/>
                <a:gd name="T17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44">
                  <a:moveTo>
                    <a:pt x="52" y="137"/>
                  </a:moveTo>
                  <a:cubicBezTo>
                    <a:pt x="52" y="139"/>
                    <a:pt x="51" y="142"/>
                    <a:pt x="49" y="143"/>
                  </a:cubicBezTo>
                  <a:cubicBezTo>
                    <a:pt x="47" y="144"/>
                    <a:pt x="44" y="144"/>
                    <a:pt x="42" y="14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1"/>
                  </a:cubicBezTo>
                  <a:cubicBezTo>
                    <a:pt x="51" y="2"/>
                    <a:pt x="52" y="5"/>
                    <a:pt x="52" y="7"/>
                  </a:cubicBezTo>
                  <a:lnTo>
                    <a:pt x="52" y="13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95976" y="4006851"/>
              <a:ext cx="22225" cy="231775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6316445" y="3965647"/>
            <a:ext cx="408449" cy="451665"/>
            <a:chOff x="5054601" y="3865563"/>
            <a:chExt cx="465138" cy="514351"/>
          </a:xfrm>
        </p:grpSpPr>
        <p:sp>
          <p:nvSpPr>
            <p:cNvPr id="3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9088" y="3976688"/>
              <a:ext cx="63500" cy="61913"/>
            </a:xfrm>
            <a:custGeom>
              <a:avLst/>
              <a:gdLst>
                <a:gd name="T0" fmla="*/ 24 w 24"/>
                <a:gd name="T1" fmla="*/ 4 h 23"/>
                <a:gd name="T2" fmla="*/ 20 w 24"/>
                <a:gd name="T3" fmla="*/ 0 h 23"/>
                <a:gd name="T4" fmla="*/ 6 w 24"/>
                <a:gd name="T5" fmla="*/ 16 h 23"/>
                <a:gd name="T6" fmla="*/ 6 w 24"/>
                <a:gd name="T7" fmla="*/ 14 h 23"/>
                <a:gd name="T8" fmla="*/ 0 w 24"/>
                <a:gd name="T9" fmla="*/ 14 h 23"/>
                <a:gd name="T10" fmla="*/ 2 w 24"/>
                <a:gd name="T11" fmla="*/ 20 h 23"/>
                <a:gd name="T12" fmla="*/ 3 w 24"/>
                <a:gd name="T13" fmla="*/ 21 h 23"/>
                <a:gd name="T14" fmla="*/ 16 w 24"/>
                <a:gd name="T15" fmla="*/ 15 h 23"/>
                <a:gd name="T16" fmla="*/ 24 w 24"/>
                <a:gd name="T1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24" y="4"/>
                  </a:moveTo>
                  <a:cubicBezTo>
                    <a:pt x="23" y="3"/>
                    <a:pt x="21" y="2"/>
                    <a:pt x="20" y="0"/>
                  </a:cubicBezTo>
                  <a:cubicBezTo>
                    <a:pt x="14" y="10"/>
                    <a:pt x="8" y="15"/>
                    <a:pt x="6" y="16"/>
                  </a:cubicBezTo>
                  <a:cubicBezTo>
                    <a:pt x="6" y="16"/>
                    <a:pt x="6" y="15"/>
                    <a:pt x="6" y="14"/>
                  </a:cubicBezTo>
                  <a:cubicBezTo>
                    <a:pt x="4" y="14"/>
                    <a:pt x="2" y="14"/>
                    <a:pt x="0" y="14"/>
                  </a:cubicBezTo>
                  <a:cubicBezTo>
                    <a:pt x="0" y="17"/>
                    <a:pt x="0" y="19"/>
                    <a:pt x="2" y="20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6" y="23"/>
                    <a:pt x="10" y="21"/>
                    <a:pt x="16" y="15"/>
                  </a:cubicBezTo>
                  <a:cubicBezTo>
                    <a:pt x="18" y="12"/>
                    <a:pt x="21" y="9"/>
                    <a:pt x="24" y="4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54601" y="3962401"/>
              <a:ext cx="414338" cy="417513"/>
            </a:xfrm>
            <a:custGeom>
              <a:avLst/>
              <a:gdLst>
                <a:gd name="T0" fmla="*/ 153 w 153"/>
                <a:gd name="T1" fmla="*/ 57 h 154"/>
                <a:gd name="T2" fmla="*/ 145 w 153"/>
                <a:gd name="T3" fmla="*/ 17 h 154"/>
                <a:gd name="T4" fmla="*/ 136 w 153"/>
                <a:gd name="T5" fmla="*/ 8 h 154"/>
                <a:gd name="T6" fmla="*/ 97 w 153"/>
                <a:gd name="T7" fmla="*/ 1 h 154"/>
                <a:gd name="T8" fmla="*/ 87 w 153"/>
                <a:gd name="T9" fmla="*/ 4 h 154"/>
                <a:gd name="T10" fmla="*/ 4 w 153"/>
                <a:gd name="T11" fmla="*/ 86 h 154"/>
                <a:gd name="T12" fmla="*/ 4 w 153"/>
                <a:gd name="T13" fmla="*/ 103 h 154"/>
                <a:gd name="T14" fmla="*/ 51 w 153"/>
                <a:gd name="T15" fmla="*/ 149 h 154"/>
                <a:gd name="T16" fmla="*/ 67 w 153"/>
                <a:gd name="T17" fmla="*/ 149 h 154"/>
                <a:gd name="T18" fmla="*/ 150 w 153"/>
                <a:gd name="T19" fmla="*/ 67 h 154"/>
                <a:gd name="T20" fmla="*/ 153 w 153"/>
                <a:gd name="T21" fmla="*/ 57 h 154"/>
                <a:gd name="T22" fmla="*/ 125 w 153"/>
                <a:gd name="T23" fmla="*/ 29 h 154"/>
                <a:gd name="T24" fmla="*/ 125 w 153"/>
                <a:gd name="T25" fmla="*/ 17 h 154"/>
                <a:gd name="T26" fmla="*/ 136 w 153"/>
                <a:gd name="T27" fmla="*/ 17 h 154"/>
                <a:gd name="T28" fmla="*/ 136 w 153"/>
                <a:gd name="T29" fmla="*/ 29 h 154"/>
                <a:gd name="T30" fmla="*/ 125 w 153"/>
                <a:gd name="T31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54">
                  <a:moveTo>
                    <a:pt x="153" y="57"/>
                  </a:moveTo>
                  <a:cubicBezTo>
                    <a:pt x="145" y="17"/>
                    <a:pt x="145" y="17"/>
                    <a:pt x="145" y="17"/>
                  </a:cubicBezTo>
                  <a:cubicBezTo>
                    <a:pt x="145" y="13"/>
                    <a:pt x="141" y="9"/>
                    <a:pt x="136" y="8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3" y="0"/>
                    <a:pt x="89" y="1"/>
                    <a:pt x="87" y="4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0" y="91"/>
                    <a:pt x="0" y="98"/>
                    <a:pt x="4" y="103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5" y="154"/>
                    <a:pt x="63" y="154"/>
                    <a:pt x="67" y="149"/>
                  </a:cubicBezTo>
                  <a:cubicBezTo>
                    <a:pt x="150" y="67"/>
                    <a:pt x="150" y="67"/>
                    <a:pt x="150" y="67"/>
                  </a:cubicBezTo>
                  <a:cubicBezTo>
                    <a:pt x="152" y="64"/>
                    <a:pt x="153" y="60"/>
                    <a:pt x="153" y="57"/>
                  </a:cubicBezTo>
                  <a:close/>
                  <a:moveTo>
                    <a:pt x="125" y="29"/>
                  </a:moveTo>
                  <a:cubicBezTo>
                    <a:pt x="121" y="26"/>
                    <a:pt x="121" y="21"/>
                    <a:pt x="125" y="17"/>
                  </a:cubicBezTo>
                  <a:cubicBezTo>
                    <a:pt x="128" y="14"/>
                    <a:pt x="133" y="14"/>
                    <a:pt x="136" y="17"/>
                  </a:cubicBezTo>
                  <a:cubicBezTo>
                    <a:pt x="139" y="21"/>
                    <a:pt x="139" y="26"/>
                    <a:pt x="136" y="29"/>
                  </a:cubicBezTo>
                  <a:cubicBezTo>
                    <a:pt x="133" y="32"/>
                    <a:pt x="128" y="32"/>
                    <a:pt x="125" y="2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4801" y="3865563"/>
              <a:ext cx="134938" cy="169863"/>
            </a:xfrm>
            <a:custGeom>
              <a:avLst/>
              <a:gdLst>
                <a:gd name="T0" fmla="*/ 13 w 50"/>
                <a:gd name="T1" fmla="*/ 56 h 63"/>
                <a:gd name="T2" fmla="*/ 11 w 50"/>
                <a:gd name="T3" fmla="*/ 57 h 63"/>
                <a:gd name="T4" fmla="*/ 21 w 50"/>
                <a:gd name="T5" fmla="*/ 30 h 63"/>
                <a:gd name="T6" fmla="*/ 39 w 50"/>
                <a:gd name="T7" fmla="*/ 7 h 63"/>
                <a:gd name="T8" fmla="*/ 29 w 50"/>
                <a:gd name="T9" fmla="*/ 35 h 63"/>
                <a:gd name="T10" fmla="*/ 22 w 50"/>
                <a:gd name="T11" fmla="*/ 46 h 63"/>
                <a:gd name="T12" fmla="*/ 26 w 50"/>
                <a:gd name="T13" fmla="*/ 50 h 63"/>
                <a:gd name="T14" fmla="*/ 34 w 50"/>
                <a:gd name="T15" fmla="*/ 37 h 63"/>
                <a:gd name="T16" fmla="*/ 43 w 50"/>
                <a:gd name="T17" fmla="*/ 3 h 63"/>
                <a:gd name="T18" fmla="*/ 42 w 50"/>
                <a:gd name="T19" fmla="*/ 2 h 63"/>
                <a:gd name="T20" fmla="*/ 29 w 50"/>
                <a:gd name="T21" fmla="*/ 8 h 63"/>
                <a:gd name="T22" fmla="*/ 16 w 50"/>
                <a:gd name="T23" fmla="*/ 27 h 63"/>
                <a:gd name="T24" fmla="*/ 7 w 50"/>
                <a:gd name="T25" fmla="*/ 61 h 63"/>
                <a:gd name="T26" fmla="*/ 8 w 50"/>
                <a:gd name="T27" fmla="*/ 62 h 63"/>
                <a:gd name="T28" fmla="*/ 13 w 50"/>
                <a:gd name="T29" fmla="*/ 62 h 63"/>
                <a:gd name="T30" fmla="*/ 13 w 50"/>
                <a:gd name="T31" fmla="*/ 5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63">
                  <a:moveTo>
                    <a:pt x="13" y="56"/>
                  </a:moveTo>
                  <a:cubicBezTo>
                    <a:pt x="12" y="56"/>
                    <a:pt x="11" y="57"/>
                    <a:pt x="11" y="57"/>
                  </a:cubicBezTo>
                  <a:cubicBezTo>
                    <a:pt x="10" y="54"/>
                    <a:pt x="13" y="44"/>
                    <a:pt x="21" y="30"/>
                  </a:cubicBezTo>
                  <a:cubicBezTo>
                    <a:pt x="29" y="15"/>
                    <a:pt x="37" y="8"/>
                    <a:pt x="39" y="7"/>
                  </a:cubicBezTo>
                  <a:cubicBezTo>
                    <a:pt x="40" y="10"/>
                    <a:pt x="37" y="20"/>
                    <a:pt x="29" y="35"/>
                  </a:cubicBezTo>
                  <a:cubicBezTo>
                    <a:pt x="27" y="39"/>
                    <a:pt x="24" y="43"/>
                    <a:pt x="22" y="46"/>
                  </a:cubicBezTo>
                  <a:cubicBezTo>
                    <a:pt x="23" y="47"/>
                    <a:pt x="25" y="48"/>
                    <a:pt x="26" y="50"/>
                  </a:cubicBezTo>
                  <a:cubicBezTo>
                    <a:pt x="29" y="46"/>
                    <a:pt x="32" y="42"/>
                    <a:pt x="34" y="37"/>
                  </a:cubicBezTo>
                  <a:cubicBezTo>
                    <a:pt x="36" y="35"/>
                    <a:pt x="50" y="9"/>
                    <a:pt x="43" y="3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39" y="0"/>
                    <a:pt x="35" y="2"/>
                    <a:pt x="29" y="8"/>
                  </a:cubicBezTo>
                  <a:cubicBezTo>
                    <a:pt x="25" y="12"/>
                    <a:pt x="20" y="19"/>
                    <a:pt x="16" y="27"/>
                  </a:cubicBezTo>
                  <a:cubicBezTo>
                    <a:pt x="14" y="30"/>
                    <a:pt x="0" y="55"/>
                    <a:pt x="7" y="61"/>
                  </a:cubicBezTo>
                  <a:cubicBezTo>
                    <a:pt x="7" y="62"/>
                    <a:pt x="7" y="62"/>
                    <a:pt x="8" y="62"/>
                  </a:cubicBezTo>
                  <a:cubicBezTo>
                    <a:pt x="9" y="63"/>
                    <a:pt x="11" y="63"/>
                    <a:pt x="13" y="62"/>
                  </a:cubicBezTo>
                  <a:cubicBezTo>
                    <a:pt x="12" y="60"/>
                    <a:pt x="14" y="58"/>
                    <a:pt x="13" y="5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1751" y="4192588"/>
              <a:ext cx="80963" cy="87313"/>
            </a:xfrm>
            <a:custGeom>
              <a:avLst/>
              <a:gdLst>
                <a:gd name="T0" fmla="*/ 10 w 30"/>
                <a:gd name="T1" fmla="*/ 1 h 32"/>
                <a:gd name="T2" fmla="*/ 15 w 30"/>
                <a:gd name="T3" fmla="*/ 0 h 32"/>
                <a:gd name="T4" fmla="*/ 15 w 30"/>
                <a:gd name="T5" fmla="*/ 6 h 32"/>
                <a:gd name="T6" fmla="*/ 9 w 30"/>
                <a:gd name="T7" fmla="*/ 8 h 32"/>
                <a:gd name="T8" fmla="*/ 7 w 30"/>
                <a:gd name="T9" fmla="*/ 13 h 32"/>
                <a:gd name="T10" fmla="*/ 9 w 30"/>
                <a:gd name="T11" fmla="*/ 15 h 32"/>
                <a:gd name="T12" fmla="*/ 14 w 30"/>
                <a:gd name="T13" fmla="*/ 13 h 32"/>
                <a:gd name="T14" fmla="*/ 21 w 30"/>
                <a:gd name="T15" fmla="*/ 10 h 32"/>
                <a:gd name="T16" fmla="*/ 28 w 30"/>
                <a:gd name="T17" fmla="*/ 12 h 32"/>
                <a:gd name="T18" fmla="*/ 30 w 30"/>
                <a:gd name="T19" fmla="*/ 19 h 32"/>
                <a:gd name="T20" fmla="*/ 26 w 30"/>
                <a:gd name="T21" fmla="*/ 27 h 32"/>
                <a:gd name="T22" fmla="*/ 20 w 30"/>
                <a:gd name="T23" fmla="*/ 31 h 32"/>
                <a:gd name="T24" fmla="*/ 14 w 30"/>
                <a:gd name="T25" fmla="*/ 32 h 32"/>
                <a:gd name="T26" fmla="*/ 14 w 30"/>
                <a:gd name="T27" fmla="*/ 26 h 32"/>
                <a:gd name="T28" fmla="*/ 21 w 30"/>
                <a:gd name="T29" fmla="*/ 23 h 32"/>
                <a:gd name="T30" fmla="*/ 24 w 30"/>
                <a:gd name="T31" fmla="*/ 18 h 32"/>
                <a:gd name="T32" fmla="*/ 21 w 30"/>
                <a:gd name="T33" fmla="*/ 16 h 32"/>
                <a:gd name="T34" fmla="*/ 16 w 30"/>
                <a:gd name="T35" fmla="*/ 18 h 32"/>
                <a:gd name="T36" fmla="*/ 10 w 30"/>
                <a:gd name="T37" fmla="*/ 21 h 32"/>
                <a:gd name="T38" fmla="*/ 3 w 30"/>
                <a:gd name="T39" fmla="*/ 19 h 32"/>
                <a:gd name="T40" fmla="*/ 1 w 30"/>
                <a:gd name="T41" fmla="*/ 12 h 32"/>
                <a:gd name="T42" fmla="*/ 4 w 30"/>
                <a:gd name="T43" fmla="*/ 5 h 32"/>
                <a:gd name="T44" fmla="*/ 10 w 30"/>
                <a:gd name="T4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2">
                  <a:moveTo>
                    <a:pt x="10" y="1"/>
                  </a:moveTo>
                  <a:cubicBezTo>
                    <a:pt x="11" y="0"/>
                    <a:pt x="13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1" y="6"/>
                    <a:pt x="9" y="8"/>
                  </a:cubicBezTo>
                  <a:cubicBezTo>
                    <a:pt x="7" y="10"/>
                    <a:pt x="7" y="11"/>
                    <a:pt x="7" y="13"/>
                  </a:cubicBezTo>
                  <a:cubicBezTo>
                    <a:pt x="7" y="14"/>
                    <a:pt x="8" y="15"/>
                    <a:pt x="9" y="15"/>
                  </a:cubicBezTo>
                  <a:cubicBezTo>
                    <a:pt x="10" y="15"/>
                    <a:pt x="12" y="14"/>
                    <a:pt x="14" y="13"/>
                  </a:cubicBezTo>
                  <a:cubicBezTo>
                    <a:pt x="16" y="11"/>
                    <a:pt x="18" y="10"/>
                    <a:pt x="21" y="10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29" y="14"/>
                    <a:pt x="30" y="16"/>
                    <a:pt x="30" y="19"/>
                  </a:cubicBezTo>
                  <a:cubicBezTo>
                    <a:pt x="29" y="22"/>
                    <a:pt x="28" y="24"/>
                    <a:pt x="26" y="27"/>
                  </a:cubicBezTo>
                  <a:cubicBezTo>
                    <a:pt x="24" y="29"/>
                    <a:pt x="22" y="30"/>
                    <a:pt x="20" y="31"/>
                  </a:cubicBezTo>
                  <a:cubicBezTo>
                    <a:pt x="18" y="32"/>
                    <a:pt x="16" y="32"/>
                    <a:pt x="14" y="32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9" y="25"/>
                    <a:pt x="21" y="23"/>
                  </a:cubicBezTo>
                  <a:cubicBezTo>
                    <a:pt x="23" y="21"/>
                    <a:pt x="24" y="20"/>
                    <a:pt x="24" y="18"/>
                  </a:cubicBezTo>
                  <a:cubicBezTo>
                    <a:pt x="23" y="17"/>
                    <a:pt x="23" y="16"/>
                    <a:pt x="21" y="16"/>
                  </a:cubicBezTo>
                  <a:cubicBezTo>
                    <a:pt x="20" y="16"/>
                    <a:pt x="18" y="16"/>
                    <a:pt x="16" y="18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2"/>
                    <a:pt x="5" y="21"/>
                    <a:pt x="3" y="19"/>
                  </a:cubicBezTo>
                  <a:cubicBezTo>
                    <a:pt x="1" y="17"/>
                    <a:pt x="0" y="15"/>
                    <a:pt x="1" y="12"/>
                  </a:cubicBezTo>
                  <a:cubicBezTo>
                    <a:pt x="1" y="9"/>
                    <a:pt x="2" y="7"/>
                    <a:pt x="4" y="5"/>
                  </a:cubicBezTo>
                  <a:cubicBezTo>
                    <a:pt x="6" y="3"/>
                    <a:pt x="8" y="1"/>
                    <a:pt x="10" y="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4141788"/>
              <a:ext cx="93663" cy="95250"/>
            </a:xfrm>
            <a:custGeom>
              <a:avLst/>
              <a:gdLst>
                <a:gd name="T0" fmla="*/ 22 w 59"/>
                <a:gd name="T1" fmla="*/ 60 h 60"/>
                <a:gd name="T2" fmla="*/ 0 w 59"/>
                <a:gd name="T3" fmla="*/ 7 h 60"/>
                <a:gd name="T4" fmla="*/ 7 w 59"/>
                <a:gd name="T5" fmla="*/ 0 h 60"/>
                <a:gd name="T6" fmla="*/ 59 w 59"/>
                <a:gd name="T7" fmla="*/ 22 h 60"/>
                <a:gd name="T8" fmla="*/ 51 w 59"/>
                <a:gd name="T9" fmla="*/ 31 h 60"/>
                <a:gd name="T10" fmla="*/ 42 w 59"/>
                <a:gd name="T11" fmla="*/ 27 h 60"/>
                <a:gd name="T12" fmla="*/ 27 w 59"/>
                <a:gd name="T13" fmla="*/ 43 h 60"/>
                <a:gd name="T14" fmla="*/ 30 w 59"/>
                <a:gd name="T15" fmla="*/ 51 h 60"/>
                <a:gd name="T16" fmla="*/ 22 w 59"/>
                <a:gd name="T17" fmla="*/ 60 h 60"/>
                <a:gd name="T18" fmla="*/ 13 w 59"/>
                <a:gd name="T19" fmla="*/ 14 h 60"/>
                <a:gd name="T20" fmla="*/ 22 w 59"/>
                <a:gd name="T21" fmla="*/ 32 h 60"/>
                <a:gd name="T22" fmla="*/ 32 w 59"/>
                <a:gd name="T23" fmla="*/ 22 h 60"/>
                <a:gd name="T24" fmla="*/ 13 w 59"/>
                <a:gd name="T2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22" y="60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59" y="22"/>
                  </a:lnTo>
                  <a:lnTo>
                    <a:pt x="51" y="31"/>
                  </a:lnTo>
                  <a:lnTo>
                    <a:pt x="42" y="27"/>
                  </a:lnTo>
                  <a:lnTo>
                    <a:pt x="27" y="43"/>
                  </a:lnTo>
                  <a:lnTo>
                    <a:pt x="30" y="51"/>
                  </a:lnTo>
                  <a:lnTo>
                    <a:pt x="22" y="60"/>
                  </a:lnTo>
                  <a:close/>
                  <a:moveTo>
                    <a:pt x="13" y="14"/>
                  </a:moveTo>
                  <a:lnTo>
                    <a:pt x="22" y="32"/>
                  </a:lnTo>
                  <a:lnTo>
                    <a:pt x="32" y="22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9701" y="4095751"/>
              <a:ext cx="103188" cy="73025"/>
            </a:xfrm>
            <a:custGeom>
              <a:avLst/>
              <a:gdLst>
                <a:gd name="T0" fmla="*/ 9 w 65"/>
                <a:gd name="T1" fmla="*/ 0 h 46"/>
                <a:gd name="T2" fmla="*/ 38 w 65"/>
                <a:gd name="T3" fmla="*/ 31 h 46"/>
                <a:gd name="T4" fmla="*/ 58 w 65"/>
                <a:gd name="T5" fmla="*/ 12 h 46"/>
                <a:gd name="T6" fmla="*/ 65 w 65"/>
                <a:gd name="T7" fmla="*/ 19 h 46"/>
                <a:gd name="T8" fmla="*/ 38 w 65"/>
                <a:gd name="T9" fmla="*/ 46 h 46"/>
                <a:gd name="T10" fmla="*/ 0 w 65"/>
                <a:gd name="T11" fmla="*/ 8 h 46"/>
                <a:gd name="T12" fmla="*/ 9 w 65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46">
                  <a:moveTo>
                    <a:pt x="9" y="0"/>
                  </a:moveTo>
                  <a:lnTo>
                    <a:pt x="38" y="31"/>
                  </a:lnTo>
                  <a:lnTo>
                    <a:pt x="58" y="12"/>
                  </a:lnTo>
                  <a:lnTo>
                    <a:pt x="65" y="19"/>
                  </a:lnTo>
                  <a:lnTo>
                    <a:pt x="38" y="46"/>
                  </a:lnTo>
                  <a:lnTo>
                    <a:pt x="0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3676" y="4011613"/>
              <a:ext cx="103188" cy="103188"/>
            </a:xfrm>
            <a:custGeom>
              <a:avLst/>
              <a:gdLst>
                <a:gd name="T0" fmla="*/ 38 w 65"/>
                <a:gd name="T1" fmla="*/ 65 h 65"/>
                <a:gd name="T2" fmla="*/ 0 w 65"/>
                <a:gd name="T3" fmla="*/ 27 h 65"/>
                <a:gd name="T4" fmla="*/ 27 w 65"/>
                <a:gd name="T5" fmla="*/ 0 h 65"/>
                <a:gd name="T6" fmla="*/ 34 w 65"/>
                <a:gd name="T7" fmla="*/ 7 h 65"/>
                <a:gd name="T8" fmla="*/ 14 w 65"/>
                <a:gd name="T9" fmla="*/ 27 h 65"/>
                <a:gd name="T10" fmla="*/ 22 w 65"/>
                <a:gd name="T11" fmla="*/ 36 h 65"/>
                <a:gd name="T12" fmla="*/ 38 w 65"/>
                <a:gd name="T13" fmla="*/ 20 h 65"/>
                <a:gd name="T14" fmla="*/ 44 w 65"/>
                <a:gd name="T15" fmla="*/ 27 h 65"/>
                <a:gd name="T16" fmla="*/ 29 w 65"/>
                <a:gd name="T17" fmla="*/ 43 h 65"/>
                <a:gd name="T18" fmla="*/ 38 w 65"/>
                <a:gd name="T19" fmla="*/ 51 h 65"/>
                <a:gd name="T20" fmla="*/ 56 w 65"/>
                <a:gd name="T21" fmla="*/ 31 h 65"/>
                <a:gd name="T22" fmla="*/ 65 w 65"/>
                <a:gd name="T23" fmla="*/ 38 h 65"/>
                <a:gd name="T24" fmla="*/ 38 w 65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65">
                  <a:moveTo>
                    <a:pt x="38" y="65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34" y="7"/>
                  </a:lnTo>
                  <a:lnTo>
                    <a:pt x="14" y="27"/>
                  </a:lnTo>
                  <a:lnTo>
                    <a:pt x="22" y="36"/>
                  </a:lnTo>
                  <a:lnTo>
                    <a:pt x="38" y="20"/>
                  </a:lnTo>
                  <a:lnTo>
                    <a:pt x="44" y="27"/>
                  </a:lnTo>
                  <a:lnTo>
                    <a:pt x="29" y="43"/>
                  </a:lnTo>
                  <a:lnTo>
                    <a:pt x="38" y="51"/>
                  </a:lnTo>
                  <a:lnTo>
                    <a:pt x="56" y="31"/>
                  </a:lnTo>
                  <a:lnTo>
                    <a:pt x="65" y="38"/>
                  </a:lnTo>
                  <a:lnTo>
                    <a:pt x="38" y="65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1" y="4054476"/>
              <a:ext cx="300038" cy="325438"/>
            </a:xfrm>
            <a:custGeom>
              <a:avLst/>
              <a:gdLst>
                <a:gd name="T0" fmla="*/ 0 w 111"/>
                <a:gd name="T1" fmla="*/ 106 h 120"/>
                <a:gd name="T2" fmla="*/ 9 w 111"/>
                <a:gd name="T3" fmla="*/ 115 h 120"/>
                <a:gd name="T4" fmla="*/ 25 w 111"/>
                <a:gd name="T5" fmla="*/ 115 h 120"/>
                <a:gd name="T6" fmla="*/ 108 w 111"/>
                <a:gd name="T7" fmla="*/ 33 h 120"/>
                <a:gd name="T8" fmla="*/ 111 w 111"/>
                <a:gd name="T9" fmla="*/ 23 h 120"/>
                <a:gd name="T10" fmla="*/ 106 w 111"/>
                <a:gd name="T11" fmla="*/ 0 h 120"/>
                <a:gd name="T12" fmla="*/ 0 w 111"/>
                <a:gd name="T13" fmla="*/ 10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20">
                  <a:moveTo>
                    <a:pt x="0" y="106"/>
                  </a:moveTo>
                  <a:cubicBezTo>
                    <a:pt x="9" y="115"/>
                    <a:pt x="9" y="115"/>
                    <a:pt x="9" y="115"/>
                  </a:cubicBezTo>
                  <a:cubicBezTo>
                    <a:pt x="13" y="120"/>
                    <a:pt x="21" y="120"/>
                    <a:pt x="25" y="115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10" y="30"/>
                    <a:pt x="111" y="26"/>
                    <a:pt x="111" y="23"/>
                  </a:cubicBezTo>
                  <a:cubicBezTo>
                    <a:pt x="106" y="0"/>
                    <a:pt x="106" y="0"/>
                    <a:pt x="106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5535411" y="3986558"/>
            <a:ext cx="446088" cy="409843"/>
            <a:chOff x="4351338" y="3889376"/>
            <a:chExt cx="508001" cy="466725"/>
          </a:xfrm>
        </p:grpSpPr>
        <p:sp>
          <p:nvSpPr>
            <p:cNvPr id="3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9913" y="3889376"/>
              <a:ext cx="222250" cy="279400"/>
            </a:xfrm>
            <a:custGeom>
              <a:avLst/>
              <a:gdLst>
                <a:gd name="T0" fmla="*/ 18 w 82"/>
                <a:gd name="T1" fmla="*/ 62 h 103"/>
                <a:gd name="T2" fmla="*/ 18 w 82"/>
                <a:gd name="T3" fmla="*/ 41 h 103"/>
                <a:gd name="T4" fmla="*/ 41 w 82"/>
                <a:gd name="T5" fmla="*/ 18 h 103"/>
                <a:gd name="T6" fmla="*/ 41 w 82"/>
                <a:gd name="T7" fmla="*/ 18 h 103"/>
                <a:gd name="T8" fmla="*/ 64 w 82"/>
                <a:gd name="T9" fmla="*/ 41 h 103"/>
                <a:gd name="T10" fmla="*/ 64 w 82"/>
                <a:gd name="T11" fmla="*/ 41 h 103"/>
                <a:gd name="T12" fmla="*/ 64 w 82"/>
                <a:gd name="T13" fmla="*/ 103 h 103"/>
                <a:gd name="T14" fmla="*/ 64 w 82"/>
                <a:gd name="T15" fmla="*/ 103 h 103"/>
                <a:gd name="T16" fmla="*/ 82 w 82"/>
                <a:gd name="T17" fmla="*/ 103 h 103"/>
                <a:gd name="T18" fmla="*/ 82 w 82"/>
                <a:gd name="T19" fmla="*/ 41 h 103"/>
                <a:gd name="T20" fmla="*/ 41 w 82"/>
                <a:gd name="T21" fmla="*/ 0 h 103"/>
                <a:gd name="T22" fmla="*/ 41 w 82"/>
                <a:gd name="T23" fmla="*/ 0 h 103"/>
                <a:gd name="T24" fmla="*/ 0 w 82"/>
                <a:gd name="T25" fmla="*/ 41 h 103"/>
                <a:gd name="T26" fmla="*/ 0 w 82"/>
                <a:gd name="T27" fmla="*/ 41 h 103"/>
                <a:gd name="T28" fmla="*/ 0 w 82"/>
                <a:gd name="T29" fmla="*/ 62 h 103"/>
                <a:gd name="T30" fmla="*/ 18 w 82"/>
                <a:gd name="T31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103">
                  <a:moveTo>
                    <a:pt x="18" y="62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8" y="28"/>
                    <a:pt x="28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54" y="18"/>
                    <a:pt x="64" y="28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8" y="62"/>
                    <a:pt x="18" y="62"/>
                    <a:pt x="18" y="6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1338" y="4038601"/>
              <a:ext cx="288925" cy="317500"/>
            </a:xfrm>
            <a:custGeom>
              <a:avLst/>
              <a:gdLst>
                <a:gd name="T0" fmla="*/ 93 w 107"/>
                <a:gd name="T1" fmla="*/ 0 h 117"/>
                <a:gd name="T2" fmla="*/ 15 w 107"/>
                <a:gd name="T3" fmla="*/ 0 h 117"/>
                <a:gd name="T4" fmla="*/ 0 w 107"/>
                <a:gd name="T5" fmla="*/ 15 h 117"/>
                <a:gd name="T6" fmla="*/ 0 w 107"/>
                <a:gd name="T7" fmla="*/ 86 h 117"/>
                <a:gd name="T8" fmla="*/ 0 w 107"/>
                <a:gd name="T9" fmla="*/ 102 h 117"/>
                <a:gd name="T10" fmla="*/ 15 w 107"/>
                <a:gd name="T11" fmla="*/ 117 h 117"/>
                <a:gd name="T12" fmla="*/ 93 w 107"/>
                <a:gd name="T13" fmla="*/ 117 h 117"/>
                <a:gd name="T14" fmla="*/ 107 w 107"/>
                <a:gd name="T15" fmla="*/ 102 h 117"/>
                <a:gd name="T16" fmla="*/ 107 w 107"/>
                <a:gd name="T17" fmla="*/ 86 h 117"/>
                <a:gd name="T18" fmla="*/ 107 w 107"/>
                <a:gd name="T19" fmla="*/ 15 h 117"/>
                <a:gd name="T20" fmla="*/ 93 w 107"/>
                <a:gd name="T2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17">
                  <a:moveTo>
                    <a:pt x="9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0"/>
                    <a:pt x="7" y="117"/>
                    <a:pt x="15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101" y="117"/>
                    <a:pt x="107" y="110"/>
                    <a:pt x="107" y="102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7" y="7"/>
                    <a:pt x="101" y="0"/>
                    <a:pt x="93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51351" y="4125913"/>
              <a:ext cx="93663" cy="130175"/>
            </a:xfrm>
            <a:custGeom>
              <a:avLst/>
              <a:gdLst>
                <a:gd name="T0" fmla="*/ 17 w 35"/>
                <a:gd name="T1" fmla="*/ 48 h 48"/>
                <a:gd name="T2" fmla="*/ 7 w 35"/>
                <a:gd name="T3" fmla="*/ 38 h 48"/>
                <a:gd name="T4" fmla="*/ 7 w 35"/>
                <a:gd name="T5" fmla="*/ 31 h 48"/>
                <a:gd name="T6" fmla="*/ 0 w 35"/>
                <a:gd name="T7" fmla="*/ 17 h 48"/>
                <a:gd name="T8" fmla="*/ 17 w 35"/>
                <a:gd name="T9" fmla="*/ 0 h 48"/>
                <a:gd name="T10" fmla="*/ 35 w 35"/>
                <a:gd name="T11" fmla="*/ 17 h 48"/>
                <a:gd name="T12" fmla="*/ 28 w 35"/>
                <a:gd name="T13" fmla="*/ 31 h 48"/>
                <a:gd name="T14" fmla="*/ 28 w 35"/>
                <a:gd name="T15" fmla="*/ 38 h 48"/>
                <a:gd name="T16" fmla="*/ 17 w 35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8">
                  <a:moveTo>
                    <a:pt x="17" y="48"/>
                  </a:moveTo>
                  <a:cubicBezTo>
                    <a:pt x="11" y="48"/>
                    <a:pt x="7" y="43"/>
                    <a:pt x="7" y="38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2" y="28"/>
                    <a:pt x="0" y="23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3"/>
                    <a:pt x="32" y="28"/>
                    <a:pt x="28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3"/>
                    <a:pt x="23" y="48"/>
                    <a:pt x="17" y="4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0401" y="4144963"/>
              <a:ext cx="55563" cy="92075"/>
            </a:xfrm>
            <a:custGeom>
              <a:avLst/>
              <a:gdLst>
                <a:gd name="T0" fmla="*/ 21 w 21"/>
                <a:gd name="T1" fmla="*/ 10 h 34"/>
                <a:gd name="T2" fmla="*/ 10 w 21"/>
                <a:gd name="T3" fmla="*/ 0 h 34"/>
                <a:gd name="T4" fmla="*/ 0 w 21"/>
                <a:gd name="T5" fmla="*/ 10 h 34"/>
                <a:gd name="T6" fmla="*/ 6 w 21"/>
                <a:gd name="T7" fmla="*/ 20 h 34"/>
                <a:gd name="T8" fmla="*/ 6 w 21"/>
                <a:gd name="T9" fmla="*/ 31 h 34"/>
                <a:gd name="T10" fmla="*/ 10 w 21"/>
                <a:gd name="T11" fmla="*/ 34 h 34"/>
                <a:gd name="T12" fmla="*/ 14 w 21"/>
                <a:gd name="T13" fmla="*/ 31 h 34"/>
                <a:gd name="T14" fmla="*/ 14 w 21"/>
                <a:gd name="T15" fmla="*/ 20 h 34"/>
                <a:gd name="T16" fmla="*/ 21 w 21"/>
                <a:gd name="T17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2" y="19"/>
                    <a:pt x="6" y="2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2" y="34"/>
                    <a:pt x="14" y="33"/>
                    <a:pt x="14" y="3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19"/>
                    <a:pt x="21" y="15"/>
                    <a:pt x="21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40263" y="4003676"/>
              <a:ext cx="219075" cy="50800"/>
            </a:xfrm>
            <a:custGeom>
              <a:avLst/>
              <a:gdLst>
                <a:gd name="T0" fmla="*/ 81 w 81"/>
                <a:gd name="T1" fmla="*/ 15 h 19"/>
                <a:gd name="T2" fmla="*/ 81 w 81"/>
                <a:gd name="T3" fmla="*/ 4 h 19"/>
                <a:gd name="T4" fmla="*/ 76 w 81"/>
                <a:gd name="T5" fmla="*/ 0 h 19"/>
                <a:gd name="T6" fmla="*/ 0 w 81"/>
                <a:gd name="T7" fmla="*/ 0 h 19"/>
                <a:gd name="T8" fmla="*/ 0 w 81"/>
                <a:gd name="T9" fmla="*/ 3 h 19"/>
                <a:gd name="T10" fmla="*/ 0 w 81"/>
                <a:gd name="T11" fmla="*/ 8 h 19"/>
                <a:gd name="T12" fmla="*/ 12 w 81"/>
                <a:gd name="T13" fmla="*/ 19 h 19"/>
                <a:gd name="T14" fmla="*/ 76 w 81"/>
                <a:gd name="T15" fmla="*/ 19 h 19"/>
                <a:gd name="T16" fmla="*/ 81 w 81"/>
                <a:gd name="T17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9">
                  <a:moveTo>
                    <a:pt x="81" y="15"/>
                  </a:move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11"/>
                    <a:pt x="10" y="12"/>
                    <a:pt x="12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9" y="19"/>
                    <a:pt x="81" y="17"/>
                    <a:pt x="81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8363" y="4100513"/>
              <a:ext cx="180975" cy="49213"/>
            </a:xfrm>
            <a:custGeom>
              <a:avLst/>
              <a:gdLst>
                <a:gd name="T0" fmla="*/ 62 w 67"/>
                <a:gd name="T1" fmla="*/ 18 h 18"/>
                <a:gd name="T2" fmla="*/ 67 w 67"/>
                <a:gd name="T3" fmla="*/ 14 h 18"/>
                <a:gd name="T4" fmla="*/ 67 w 67"/>
                <a:gd name="T5" fmla="*/ 4 h 18"/>
                <a:gd name="T6" fmla="*/ 62 w 67"/>
                <a:gd name="T7" fmla="*/ 0 h 18"/>
                <a:gd name="T8" fmla="*/ 0 w 67"/>
                <a:gd name="T9" fmla="*/ 0 h 18"/>
                <a:gd name="T10" fmla="*/ 0 w 67"/>
                <a:gd name="T11" fmla="*/ 18 h 18"/>
                <a:gd name="T12" fmla="*/ 62 w 67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8">
                  <a:moveTo>
                    <a:pt x="62" y="18"/>
                  </a:moveTo>
                  <a:cubicBezTo>
                    <a:pt x="65" y="18"/>
                    <a:pt x="67" y="16"/>
                    <a:pt x="67" y="1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2"/>
                    <a:pt x="65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62" y="1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8363" y="4195763"/>
              <a:ext cx="180975" cy="50800"/>
            </a:xfrm>
            <a:custGeom>
              <a:avLst/>
              <a:gdLst>
                <a:gd name="T0" fmla="*/ 62 w 67"/>
                <a:gd name="T1" fmla="*/ 19 h 19"/>
                <a:gd name="T2" fmla="*/ 67 w 67"/>
                <a:gd name="T3" fmla="*/ 15 h 19"/>
                <a:gd name="T4" fmla="*/ 67 w 67"/>
                <a:gd name="T5" fmla="*/ 4 h 19"/>
                <a:gd name="T6" fmla="*/ 62 w 67"/>
                <a:gd name="T7" fmla="*/ 0 h 19"/>
                <a:gd name="T8" fmla="*/ 0 w 67"/>
                <a:gd name="T9" fmla="*/ 0 h 19"/>
                <a:gd name="T10" fmla="*/ 0 w 67"/>
                <a:gd name="T11" fmla="*/ 19 h 19"/>
                <a:gd name="T12" fmla="*/ 62 w 67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9">
                  <a:moveTo>
                    <a:pt x="62" y="19"/>
                  </a:moveTo>
                  <a:cubicBezTo>
                    <a:pt x="65" y="19"/>
                    <a:pt x="67" y="17"/>
                    <a:pt x="67" y="15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2"/>
                    <a:pt x="65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62" y="1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3601" y="4287838"/>
              <a:ext cx="185738" cy="52388"/>
            </a:xfrm>
            <a:custGeom>
              <a:avLst/>
              <a:gdLst>
                <a:gd name="T0" fmla="*/ 0 w 69"/>
                <a:gd name="T1" fmla="*/ 19 h 19"/>
                <a:gd name="T2" fmla="*/ 64 w 69"/>
                <a:gd name="T3" fmla="*/ 19 h 19"/>
                <a:gd name="T4" fmla="*/ 69 w 69"/>
                <a:gd name="T5" fmla="*/ 15 h 19"/>
                <a:gd name="T6" fmla="*/ 69 w 69"/>
                <a:gd name="T7" fmla="*/ 4 h 19"/>
                <a:gd name="T8" fmla="*/ 64 w 69"/>
                <a:gd name="T9" fmla="*/ 0 h 19"/>
                <a:gd name="T10" fmla="*/ 2 w 69"/>
                <a:gd name="T11" fmla="*/ 0 h 19"/>
                <a:gd name="T12" fmla="*/ 2 w 69"/>
                <a:gd name="T13" fmla="*/ 10 h 19"/>
                <a:gd name="T14" fmla="*/ 0 w 6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9">
                  <a:moveTo>
                    <a:pt x="0" y="19"/>
                  </a:moveTo>
                  <a:cubicBezTo>
                    <a:pt x="64" y="19"/>
                    <a:pt x="64" y="19"/>
                    <a:pt x="64" y="19"/>
                  </a:cubicBezTo>
                  <a:cubicBezTo>
                    <a:pt x="67" y="19"/>
                    <a:pt x="69" y="17"/>
                    <a:pt x="69" y="1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7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3"/>
                    <a:pt x="1" y="16"/>
                    <a:pt x="0" y="1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4764136" y="3960071"/>
            <a:ext cx="436330" cy="454452"/>
            <a:chOff x="3681413" y="3859213"/>
            <a:chExt cx="496888" cy="517525"/>
          </a:xfrm>
        </p:grpSpPr>
        <p:sp>
          <p:nvSpPr>
            <p:cNvPr id="3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81413" y="3868738"/>
              <a:ext cx="496888" cy="508000"/>
            </a:xfrm>
            <a:custGeom>
              <a:avLst/>
              <a:gdLst>
                <a:gd name="T0" fmla="*/ 182 w 183"/>
                <a:gd name="T1" fmla="*/ 177 h 188"/>
                <a:gd name="T2" fmla="*/ 182 w 183"/>
                <a:gd name="T3" fmla="*/ 51 h 188"/>
                <a:gd name="T4" fmla="*/ 175 w 183"/>
                <a:gd name="T5" fmla="*/ 33 h 188"/>
                <a:gd name="T6" fmla="*/ 154 w 183"/>
                <a:gd name="T7" fmla="*/ 8 h 188"/>
                <a:gd name="T8" fmla="*/ 136 w 183"/>
                <a:gd name="T9" fmla="*/ 0 h 188"/>
                <a:gd name="T10" fmla="*/ 10 w 183"/>
                <a:gd name="T11" fmla="*/ 0 h 188"/>
                <a:gd name="T12" fmla="*/ 0 w 183"/>
                <a:gd name="T13" fmla="*/ 11 h 188"/>
                <a:gd name="T14" fmla="*/ 0 w 183"/>
                <a:gd name="T15" fmla="*/ 177 h 188"/>
                <a:gd name="T16" fmla="*/ 10 w 183"/>
                <a:gd name="T17" fmla="*/ 188 h 188"/>
                <a:gd name="T18" fmla="*/ 177 w 183"/>
                <a:gd name="T19" fmla="*/ 188 h 188"/>
                <a:gd name="T20" fmla="*/ 182 w 183"/>
                <a:gd name="T21" fmla="*/ 177 h 188"/>
                <a:gd name="T22" fmla="*/ 19 w 183"/>
                <a:gd name="T23" fmla="*/ 19 h 188"/>
                <a:gd name="T24" fmla="*/ 17 w 183"/>
                <a:gd name="T25" fmla="*/ 21 h 188"/>
                <a:gd name="T26" fmla="*/ 12 w 183"/>
                <a:gd name="T27" fmla="*/ 21 h 188"/>
                <a:gd name="T28" fmla="*/ 10 w 183"/>
                <a:gd name="T29" fmla="*/ 19 h 188"/>
                <a:gd name="T30" fmla="*/ 10 w 183"/>
                <a:gd name="T31" fmla="*/ 14 h 188"/>
                <a:gd name="T32" fmla="*/ 12 w 183"/>
                <a:gd name="T33" fmla="*/ 12 h 188"/>
                <a:gd name="T34" fmla="*/ 17 w 183"/>
                <a:gd name="T35" fmla="*/ 12 h 188"/>
                <a:gd name="T36" fmla="*/ 19 w 183"/>
                <a:gd name="T37" fmla="*/ 14 h 188"/>
                <a:gd name="T38" fmla="*/ 19 w 183"/>
                <a:gd name="T39" fmla="*/ 1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" h="188">
                  <a:moveTo>
                    <a:pt x="182" y="177"/>
                  </a:moveTo>
                  <a:cubicBezTo>
                    <a:pt x="182" y="51"/>
                    <a:pt x="182" y="51"/>
                    <a:pt x="182" y="51"/>
                  </a:cubicBezTo>
                  <a:cubicBezTo>
                    <a:pt x="182" y="45"/>
                    <a:pt x="179" y="37"/>
                    <a:pt x="175" y="33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0" y="3"/>
                    <a:pt x="142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3"/>
                    <a:pt x="5" y="188"/>
                    <a:pt x="10" y="188"/>
                  </a:cubicBezTo>
                  <a:cubicBezTo>
                    <a:pt x="177" y="188"/>
                    <a:pt x="177" y="188"/>
                    <a:pt x="177" y="188"/>
                  </a:cubicBezTo>
                  <a:cubicBezTo>
                    <a:pt x="183" y="188"/>
                    <a:pt x="182" y="183"/>
                    <a:pt x="182" y="177"/>
                  </a:cubicBezTo>
                  <a:close/>
                  <a:moveTo>
                    <a:pt x="19" y="19"/>
                  </a:moveTo>
                  <a:cubicBezTo>
                    <a:pt x="19" y="20"/>
                    <a:pt x="18" y="21"/>
                    <a:pt x="17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2"/>
                    <a:pt x="12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3"/>
                    <a:pt x="19" y="14"/>
                  </a:cubicBezTo>
                  <a:lnTo>
                    <a:pt x="19" y="1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4776" y="3900488"/>
              <a:ext cx="106363" cy="153988"/>
            </a:xfrm>
            <a:custGeom>
              <a:avLst/>
              <a:gdLst>
                <a:gd name="T0" fmla="*/ 39 w 39"/>
                <a:gd name="T1" fmla="*/ 47 h 57"/>
                <a:gd name="T2" fmla="*/ 28 w 39"/>
                <a:gd name="T3" fmla="*/ 57 h 57"/>
                <a:gd name="T4" fmla="*/ 11 w 39"/>
                <a:gd name="T5" fmla="*/ 57 h 57"/>
                <a:gd name="T6" fmla="*/ 0 w 39"/>
                <a:gd name="T7" fmla="*/ 47 h 57"/>
                <a:gd name="T8" fmla="*/ 0 w 39"/>
                <a:gd name="T9" fmla="*/ 10 h 57"/>
                <a:gd name="T10" fmla="*/ 11 w 39"/>
                <a:gd name="T11" fmla="*/ 0 h 57"/>
                <a:gd name="T12" fmla="*/ 28 w 39"/>
                <a:gd name="T13" fmla="*/ 0 h 57"/>
                <a:gd name="T14" fmla="*/ 39 w 39"/>
                <a:gd name="T15" fmla="*/ 10 h 57"/>
                <a:gd name="T16" fmla="*/ 39 w 39"/>
                <a:gd name="T17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7">
                  <a:moveTo>
                    <a:pt x="39" y="47"/>
                  </a:moveTo>
                  <a:cubicBezTo>
                    <a:pt x="39" y="52"/>
                    <a:pt x="34" y="57"/>
                    <a:pt x="2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4" y="0"/>
                    <a:pt x="39" y="5"/>
                    <a:pt x="39" y="10"/>
                  </a:cubicBezTo>
                  <a:lnTo>
                    <a:pt x="39" y="4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23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501" y="3859213"/>
              <a:ext cx="341313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57613" y="3868738"/>
              <a:ext cx="319088" cy="230188"/>
            </a:xfrm>
            <a:custGeom>
              <a:avLst/>
              <a:gdLst>
                <a:gd name="T0" fmla="*/ 117 w 118"/>
                <a:gd name="T1" fmla="*/ 2 h 85"/>
                <a:gd name="T2" fmla="*/ 108 w 118"/>
                <a:gd name="T3" fmla="*/ 0 h 85"/>
                <a:gd name="T4" fmla="*/ 1 w 118"/>
                <a:gd name="T5" fmla="*/ 0 h 85"/>
                <a:gd name="T6" fmla="*/ 0 w 118"/>
                <a:gd name="T7" fmla="*/ 8 h 85"/>
                <a:gd name="T8" fmla="*/ 0 w 118"/>
                <a:gd name="T9" fmla="*/ 65 h 85"/>
                <a:gd name="T10" fmla="*/ 21 w 118"/>
                <a:gd name="T11" fmla="*/ 85 h 85"/>
                <a:gd name="T12" fmla="*/ 97 w 118"/>
                <a:gd name="T13" fmla="*/ 85 h 85"/>
                <a:gd name="T14" fmla="*/ 118 w 118"/>
                <a:gd name="T15" fmla="*/ 65 h 85"/>
                <a:gd name="T16" fmla="*/ 118 w 118"/>
                <a:gd name="T17" fmla="*/ 8 h 85"/>
                <a:gd name="T18" fmla="*/ 117 w 118"/>
                <a:gd name="T19" fmla="*/ 2 h 85"/>
                <a:gd name="T20" fmla="*/ 97 w 118"/>
                <a:gd name="T21" fmla="*/ 59 h 85"/>
                <a:gd name="T22" fmla="*/ 86 w 118"/>
                <a:gd name="T23" fmla="*/ 69 h 85"/>
                <a:gd name="T24" fmla="*/ 69 w 118"/>
                <a:gd name="T25" fmla="*/ 69 h 85"/>
                <a:gd name="T26" fmla="*/ 58 w 118"/>
                <a:gd name="T27" fmla="*/ 59 h 85"/>
                <a:gd name="T28" fmla="*/ 58 w 118"/>
                <a:gd name="T29" fmla="*/ 22 h 85"/>
                <a:gd name="T30" fmla="*/ 69 w 118"/>
                <a:gd name="T31" fmla="*/ 12 h 85"/>
                <a:gd name="T32" fmla="*/ 86 w 118"/>
                <a:gd name="T33" fmla="*/ 12 h 85"/>
                <a:gd name="T34" fmla="*/ 97 w 118"/>
                <a:gd name="T35" fmla="*/ 22 h 85"/>
                <a:gd name="T36" fmla="*/ 97 w 118"/>
                <a:gd name="T37" fmla="*/ 5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85">
                  <a:moveTo>
                    <a:pt x="117" y="2"/>
                  </a:moveTo>
                  <a:cubicBezTo>
                    <a:pt x="114" y="1"/>
                    <a:pt x="111" y="0"/>
                    <a:pt x="10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5"/>
                    <a:pt x="21" y="85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109" y="85"/>
                    <a:pt x="118" y="76"/>
                    <a:pt x="118" y="65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6"/>
                    <a:pt x="118" y="4"/>
                    <a:pt x="117" y="2"/>
                  </a:cubicBezTo>
                  <a:close/>
                  <a:moveTo>
                    <a:pt x="97" y="59"/>
                  </a:moveTo>
                  <a:cubicBezTo>
                    <a:pt x="97" y="64"/>
                    <a:pt x="92" y="69"/>
                    <a:pt x="86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3" y="69"/>
                    <a:pt x="58" y="64"/>
                    <a:pt x="58" y="59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7"/>
                    <a:pt x="63" y="12"/>
                    <a:pt x="69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2" y="12"/>
                    <a:pt x="97" y="17"/>
                    <a:pt x="97" y="22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6976" y="4119563"/>
              <a:ext cx="392113" cy="238125"/>
            </a:xfrm>
            <a:custGeom>
              <a:avLst/>
              <a:gdLst>
                <a:gd name="T0" fmla="*/ 145 w 145"/>
                <a:gd name="T1" fmla="*/ 76 h 88"/>
                <a:gd name="T2" fmla="*/ 135 w 145"/>
                <a:gd name="T3" fmla="*/ 88 h 88"/>
                <a:gd name="T4" fmla="*/ 10 w 145"/>
                <a:gd name="T5" fmla="*/ 88 h 88"/>
                <a:gd name="T6" fmla="*/ 0 w 145"/>
                <a:gd name="T7" fmla="*/ 76 h 88"/>
                <a:gd name="T8" fmla="*/ 0 w 145"/>
                <a:gd name="T9" fmla="*/ 12 h 88"/>
                <a:gd name="T10" fmla="*/ 10 w 145"/>
                <a:gd name="T11" fmla="*/ 0 h 88"/>
                <a:gd name="T12" fmla="*/ 135 w 145"/>
                <a:gd name="T13" fmla="*/ 0 h 88"/>
                <a:gd name="T14" fmla="*/ 145 w 145"/>
                <a:gd name="T15" fmla="*/ 12 h 88"/>
                <a:gd name="T16" fmla="*/ 145 w 145"/>
                <a:gd name="T17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88">
                  <a:moveTo>
                    <a:pt x="145" y="76"/>
                  </a:moveTo>
                  <a:cubicBezTo>
                    <a:pt x="145" y="83"/>
                    <a:pt x="140" y="88"/>
                    <a:pt x="135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5" y="88"/>
                    <a:pt x="0" y="83"/>
                    <a:pt x="0" y="7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0" y="0"/>
                    <a:pt x="145" y="5"/>
                    <a:pt x="145" y="12"/>
                  </a:cubicBezTo>
                  <a:lnTo>
                    <a:pt x="145" y="7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71901" y="4171951"/>
              <a:ext cx="331788" cy="79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71901" y="4237038"/>
              <a:ext cx="331788" cy="9525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71901" y="4303713"/>
              <a:ext cx="331788" cy="79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3981709" y="4013044"/>
            <a:ext cx="447482" cy="354082"/>
            <a:chOff x="2997201" y="3919538"/>
            <a:chExt cx="509588" cy="403225"/>
          </a:xfrm>
        </p:grpSpPr>
        <p:sp>
          <p:nvSpPr>
            <p:cNvPr id="3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38488" y="3919538"/>
              <a:ext cx="368300" cy="403225"/>
            </a:xfrm>
            <a:custGeom>
              <a:avLst/>
              <a:gdLst>
                <a:gd name="T0" fmla="*/ 232 w 232"/>
                <a:gd name="T1" fmla="*/ 0 h 254"/>
                <a:gd name="T2" fmla="*/ 0 w 232"/>
                <a:gd name="T3" fmla="*/ 130 h 254"/>
                <a:gd name="T4" fmla="*/ 54 w 232"/>
                <a:gd name="T5" fmla="*/ 254 h 254"/>
                <a:gd name="T6" fmla="*/ 191 w 232"/>
                <a:gd name="T7" fmla="*/ 61 h 254"/>
                <a:gd name="T8" fmla="*/ 232 w 232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54">
                  <a:moveTo>
                    <a:pt x="232" y="0"/>
                  </a:moveTo>
                  <a:lnTo>
                    <a:pt x="0" y="130"/>
                  </a:lnTo>
                  <a:lnTo>
                    <a:pt x="54" y="254"/>
                  </a:lnTo>
                  <a:lnTo>
                    <a:pt x="191" y="6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4213" y="3970338"/>
              <a:ext cx="268288" cy="352425"/>
            </a:xfrm>
            <a:custGeom>
              <a:avLst/>
              <a:gdLst>
                <a:gd name="T0" fmla="*/ 22 w 169"/>
                <a:gd name="T1" fmla="*/ 130 h 222"/>
                <a:gd name="T2" fmla="*/ 0 w 169"/>
                <a:gd name="T3" fmla="*/ 222 h 222"/>
                <a:gd name="T4" fmla="*/ 169 w 169"/>
                <a:gd name="T5" fmla="*/ 0 h 222"/>
                <a:gd name="T6" fmla="*/ 22 w 169"/>
                <a:gd name="T7" fmla="*/ 1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22">
                  <a:moveTo>
                    <a:pt x="22" y="130"/>
                  </a:moveTo>
                  <a:lnTo>
                    <a:pt x="0" y="222"/>
                  </a:lnTo>
                  <a:lnTo>
                    <a:pt x="169" y="0"/>
                  </a:lnTo>
                  <a:lnTo>
                    <a:pt x="22" y="13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7201" y="3919538"/>
              <a:ext cx="509588" cy="206375"/>
            </a:xfrm>
            <a:custGeom>
              <a:avLst/>
              <a:gdLst>
                <a:gd name="T0" fmla="*/ 89 w 321"/>
                <a:gd name="T1" fmla="*/ 130 h 130"/>
                <a:gd name="T2" fmla="*/ 0 w 321"/>
                <a:gd name="T3" fmla="*/ 97 h 130"/>
                <a:gd name="T4" fmla="*/ 321 w 321"/>
                <a:gd name="T5" fmla="*/ 0 h 130"/>
                <a:gd name="T6" fmla="*/ 89 w 321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130">
                  <a:moveTo>
                    <a:pt x="89" y="130"/>
                  </a:moveTo>
                  <a:lnTo>
                    <a:pt x="0" y="97"/>
                  </a:lnTo>
                  <a:lnTo>
                    <a:pt x="321" y="0"/>
                  </a:lnTo>
                  <a:lnTo>
                    <a:pt x="89" y="13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9138" y="3919538"/>
              <a:ext cx="247650" cy="349250"/>
            </a:xfrm>
            <a:custGeom>
              <a:avLst/>
              <a:gdLst>
                <a:gd name="T0" fmla="*/ 156 w 156"/>
                <a:gd name="T1" fmla="*/ 0 h 220"/>
                <a:gd name="T2" fmla="*/ 137 w 156"/>
                <a:gd name="T3" fmla="*/ 220 h 220"/>
                <a:gd name="T4" fmla="*/ 0 w 156"/>
                <a:gd name="T5" fmla="*/ 162 h 220"/>
                <a:gd name="T6" fmla="*/ 156 w 156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20">
                  <a:moveTo>
                    <a:pt x="156" y="0"/>
                  </a:moveTo>
                  <a:lnTo>
                    <a:pt x="137" y="220"/>
                  </a:lnTo>
                  <a:lnTo>
                    <a:pt x="0" y="16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3144916" y="3968435"/>
            <a:ext cx="501848" cy="448876"/>
            <a:chOff x="2317751" y="3868738"/>
            <a:chExt cx="571500" cy="511176"/>
          </a:xfrm>
        </p:grpSpPr>
        <p:sp>
          <p:nvSpPr>
            <p:cNvPr id="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9826" y="3957638"/>
              <a:ext cx="344488" cy="344488"/>
            </a:xfrm>
            <a:custGeom>
              <a:avLst/>
              <a:gdLst>
                <a:gd name="T0" fmla="*/ 126 w 127"/>
                <a:gd name="T1" fmla="*/ 107 h 127"/>
                <a:gd name="T2" fmla="*/ 126 w 127"/>
                <a:gd name="T3" fmla="*/ 113 h 127"/>
                <a:gd name="T4" fmla="*/ 113 w 127"/>
                <a:gd name="T5" fmla="*/ 126 h 127"/>
                <a:gd name="T6" fmla="*/ 107 w 127"/>
                <a:gd name="T7" fmla="*/ 126 h 127"/>
                <a:gd name="T8" fmla="*/ 2 w 127"/>
                <a:gd name="T9" fmla="*/ 21 h 127"/>
                <a:gd name="T10" fmla="*/ 2 w 127"/>
                <a:gd name="T11" fmla="*/ 15 h 127"/>
                <a:gd name="T12" fmla="*/ 15 w 127"/>
                <a:gd name="T13" fmla="*/ 2 h 127"/>
                <a:gd name="T14" fmla="*/ 21 w 127"/>
                <a:gd name="T15" fmla="*/ 2 h 127"/>
                <a:gd name="T16" fmla="*/ 126 w 127"/>
                <a:gd name="T17" fmla="*/ 10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27">
                  <a:moveTo>
                    <a:pt x="126" y="107"/>
                  </a:moveTo>
                  <a:cubicBezTo>
                    <a:pt x="127" y="108"/>
                    <a:pt x="127" y="111"/>
                    <a:pt x="126" y="11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1" y="127"/>
                    <a:pt x="108" y="127"/>
                    <a:pt x="107" y="12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19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1" y="2"/>
                  </a:cubicBezTo>
                  <a:lnTo>
                    <a:pt x="126" y="10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7751" y="3870326"/>
              <a:ext cx="179388" cy="173038"/>
            </a:xfrm>
            <a:custGeom>
              <a:avLst/>
              <a:gdLst>
                <a:gd name="T0" fmla="*/ 28 w 66"/>
                <a:gd name="T1" fmla="*/ 2 h 64"/>
                <a:gd name="T2" fmla="*/ 45 w 66"/>
                <a:gd name="T3" fmla="*/ 19 h 64"/>
                <a:gd name="T4" fmla="*/ 45 w 66"/>
                <a:gd name="T5" fmla="*/ 25 h 64"/>
                <a:gd name="T6" fmla="*/ 38 w 66"/>
                <a:gd name="T7" fmla="*/ 33 h 64"/>
                <a:gd name="T8" fmla="*/ 32 w 66"/>
                <a:gd name="T9" fmla="*/ 33 h 64"/>
                <a:gd name="T10" fmla="*/ 10 w 66"/>
                <a:gd name="T11" fmla="*/ 11 h 64"/>
                <a:gd name="T12" fmla="*/ 12 w 66"/>
                <a:gd name="T13" fmla="*/ 53 h 64"/>
                <a:gd name="T14" fmla="*/ 55 w 66"/>
                <a:gd name="T15" fmla="*/ 53 h 64"/>
                <a:gd name="T16" fmla="*/ 55 w 66"/>
                <a:gd name="T17" fmla="*/ 10 h 64"/>
                <a:gd name="T18" fmla="*/ 28 w 66"/>
                <a:gd name="T1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4">
                  <a:moveTo>
                    <a:pt x="28" y="2"/>
                  </a:moveTo>
                  <a:cubicBezTo>
                    <a:pt x="45" y="19"/>
                    <a:pt x="45" y="19"/>
                    <a:pt x="45" y="19"/>
                  </a:cubicBezTo>
                  <a:cubicBezTo>
                    <a:pt x="47" y="21"/>
                    <a:pt x="47" y="23"/>
                    <a:pt x="45" y="25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6" y="34"/>
                    <a:pt x="33" y="34"/>
                    <a:pt x="32" y="33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0" y="23"/>
                    <a:pt x="1" y="41"/>
                    <a:pt x="12" y="53"/>
                  </a:cubicBezTo>
                  <a:cubicBezTo>
                    <a:pt x="24" y="64"/>
                    <a:pt x="43" y="64"/>
                    <a:pt x="55" y="53"/>
                  </a:cubicBezTo>
                  <a:cubicBezTo>
                    <a:pt x="66" y="41"/>
                    <a:pt x="66" y="22"/>
                    <a:pt x="55" y="10"/>
                  </a:cubicBezTo>
                  <a:cubicBezTo>
                    <a:pt x="47" y="3"/>
                    <a:pt x="37" y="0"/>
                    <a:pt x="28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1126" y="4198938"/>
              <a:ext cx="176213" cy="180975"/>
            </a:xfrm>
            <a:custGeom>
              <a:avLst/>
              <a:gdLst>
                <a:gd name="T0" fmla="*/ 63 w 65"/>
                <a:gd name="T1" fmla="*/ 39 h 67"/>
                <a:gd name="T2" fmla="*/ 46 w 65"/>
                <a:gd name="T3" fmla="*/ 22 h 67"/>
                <a:gd name="T4" fmla="*/ 40 w 65"/>
                <a:gd name="T5" fmla="*/ 22 h 67"/>
                <a:gd name="T6" fmla="*/ 32 w 65"/>
                <a:gd name="T7" fmla="*/ 29 h 67"/>
                <a:gd name="T8" fmla="*/ 32 w 65"/>
                <a:gd name="T9" fmla="*/ 35 h 67"/>
                <a:gd name="T10" fmla="*/ 53 w 65"/>
                <a:gd name="T11" fmla="*/ 56 h 67"/>
                <a:gd name="T12" fmla="*/ 12 w 65"/>
                <a:gd name="T13" fmla="*/ 55 h 67"/>
                <a:gd name="T14" fmla="*/ 12 w 65"/>
                <a:gd name="T15" fmla="*/ 12 h 67"/>
                <a:gd name="T16" fmla="*/ 55 w 65"/>
                <a:gd name="T17" fmla="*/ 12 h 67"/>
                <a:gd name="T18" fmla="*/ 63 w 65"/>
                <a:gd name="T1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7">
                  <a:moveTo>
                    <a:pt x="63" y="39"/>
                  </a:moveTo>
                  <a:cubicBezTo>
                    <a:pt x="46" y="22"/>
                    <a:pt x="46" y="22"/>
                    <a:pt x="46" y="22"/>
                  </a:cubicBezTo>
                  <a:cubicBezTo>
                    <a:pt x="44" y="20"/>
                    <a:pt x="41" y="20"/>
                    <a:pt x="40" y="2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1"/>
                    <a:pt x="31" y="34"/>
                    <a:pt x="32" y="3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1" y="67"/>
                    <a:pt x="23" y="66"/>
                    <a:pt x="12" y="55"/>
                  </a:cubicBezTo>
                  <a:cubicBezTo>
                    <a:pt x="0" y="43"/>
                    <a:pt x="0" y="24"/>
                    <a:pt x="12" y="12"/>
                  </a:cubicBezTo>
                  <a:cubicBezTo>
                    <a:pt x="24" y="0"/>
                    <a:pt x="43" y="0"/>
                    <a:pt x="55" y="12"/>
                  </a:cubicBezTo>
                  <a:cubicBezTo>
                    <a:pt x="62" y="20"/>
                    <a:pt x="65" y="30"/>
                    <a:pt x="63" y="39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28863" y="3978276"/>
              <a:ext cx="400050" cy="401638"/>
            </a:xfrm>
            <a:custGeom>
              <a:avLst/>
              <a:gdLst>
                <a:gd name="T0" fmla="*/ 23 w 148"/>
                <a:gd name="T1" fmla="*/ 144 h 148"/>
                <a:gd name="T2" fmla="*/ 8 w 148"/>
                <a:gd name="T3" fmla="*/ 144 h 148"/>
                <a:gd name="T4" fmla="*/ 5 w 148"/>
                <a:gd name="T5" fmla="*/ 140 h 148"/>
                <a:gd name="T6" fmla="*/ 5 w 148"/>
                <a:gd name="T7" fmla="*/ 125 h 148"/>
                <a:gd name="T8" fmla="*/ 125 w 148"/>
                <a:gd name="T9" fmla="*/ 4 h 148"/>
                <a:gd name="T10" fmla="*/ 140 w 148"/>
                <a:gd name="T11" fmla="*/ 4 h 148"/>
                <a:gd name="T12" fmla="*/ 144 w 148"/>
                <a:gd name="T13" fmla="*/ 8 h 148"/>
                <a:gd name="T14" fmla="*/ 144 w 148"/>
                <a:gd name="T15" fmla="*/ 23 h 148"/>
                <a:gd name="T16" fmla="*/ 23 w 148"/>
                <a:gd name="T17" fmla="*/ 14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48">
                  <a:moveTo>
                    <a:pt x="23" y="144"/>
                  </a:moveTo>
                  <a:cubicBezTo>
                    <a:pt x="19" y="148"/>
                    <a:pt x="13" y="148"/>
                    <a:pt x="8" y="144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0" y="136"/>
                    <a:pt x="0" y="129"/>
                    <a:pt x="5" y="125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9" y="0"/>
                    <a:pt x="136" y="0"/>
                    <a:pt x="140" y="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8" y="12"/>
                    <a:pt x="148" y="19"/>
                    <a:pt x="144" y="23"/>
                  </a:cubicBezTo>
                  <a:lnTo>
                    <a:pt x="23" y="144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9213" y="3868738"/>
              <a:ext cx="101600" cy="93663"/>
            </a:xfrm>
            <a:custGeom>
              <a:avLst/>
              <a:gdLst>
                <a:gd name="T0" fmla="*/ 8 w 38"/>
                <a:gd name="T1" fmla="*/ 34 h 35"/>
                <a:gd name="T2" fmla="*/ 2 w 38"/>
                <a:gd name="T3" fmla="*/ 33 h 35"/>
                <a:gd name="T4" fmla="*/ 2 w 38"/>
                <a:gd name="T5" fmla="*/ 33 h 35"/>
                <a:gd name="T6" fmla="*/ 2 w 38"/>
                <a:gd name="T7" fmla="*/ 27 h 35"/>
                <a:gd name="T8" fmla="*/ 30 w 38"/>
                <a:gd name="T9" fmla="*/ 1 h 35"/>
                <a:gd name="T10" fmla="*/ 36 w 38"/>
                <a:gd name="T11" fmla="*/ 2 h 35"/>
                <a:gd name="T12" fmla="*/ 36 w 38"/>
                <a:gd name="T13" fmla="*/ 2 h 35"/>
                <a:gd name="T14" fmla="*/ 36 w 38"/>
                <a:gd name="T15" fmla="*/ 8 h 35"/>
                <a:gd name="T16" fmla="*/ 8 w 38"/>
                <a:gd name="T17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8" y="34"/>
                  </a:moveTo>
                  <a:cubicBezTo>
                    <a:pt x="6" y="35"/>
                    <a:pt x="4" y="35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2"/>
                    <a:pt x="0" y="29"/>
                    <a:pt x="2" y="2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4" y="0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3"/>
                    <a:pt x="37" y="6"/>
                    <a:pt x="36" y="8"/>
                  </a:cubicBezTo>
                  <a:lnTo>
                    <a:pt x="8" y="3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9851" y="3884613"/>
              <a:ext cx="279400" cy="311150"/>
            </a:xfrm>
            <a:custGeom>
              <a:avLst/>
              <a:gdLst>
                <a:gd name="T0" fmla="*/ 60 w 103"/>
                <a:gd name="T1" fmla="*/ 34 h 115"/>
                <a:gd name="T2" fmla="*/ 60 w 103"/>
                <a:gd name="T3" fmla="*/ 34 h 115"/>
                <a:gd name="T4" fmla="*/ 41 w 103"/>
                <a:gd name="T5" fmla="*/ 16 h 115"/>
                <a:gd name="T6" fmla="*/ 41 w 103"/>
                <a:gd name="T7" fmla="*/ 16 h 115"/>
                <a:gd name="T8" fmla="*/ 29 w 103"/>
                <a:gd name="T9" fmla="*/ 0 h 115"/>
                <a:gd name="T10" fmla="*/ 0 w 103"/>
                <a:gd name="T11" fmla="*/ 28 h 115"/>
                <a:gd name="T12" fmla="*/ 17 w 103"/>
                <a:gd name="T13" fmla="*/ 35 h 115"/>
                <a:gd name="T14" fmla="*/ 17 w 103"/>
                <a:gd name="T15" fmla="*/ 35 h 115"/>
                <a:gd name="T16" fmla="*/ 21 w 103"/>
                <a:gd name="T17" fmla="*/ 52 h 115"/>
                <a:gd name="T18" fmla="*/ 24 w 103"/>
                <a:gd name="T19" fmla="*/ 55 h 115"/>
                <a:gd name="T20" fmla="*/ 38 w 103"/>
                <a:gd name="T21" fmla="*/ 60 h 115"/>
                <a:gd name="T22" fmla="*/ 38 w 103"/>
                <a:gd name="T23" fmla="*/ 61 h 115"/>
                <a:gd name="T24" fmla="*/ 50 w 103"/>
                <a:gd name="T25" fmla="*/ 108 h 115"/>
                <a:gd name="T26" fmla="*/ 49 w 103"/>
                <a:gd name="T27" fmla="*/ 115 h 115"/>
                <a:gd name="T28" fmla="*/ 60 w 103"/>
                <a:gd name="T29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5">
                  <a:moveTo>
                    <a:pt x="60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58" y="18"/>
                    <a:pt x="46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13"/>
                    <a:pt x="29" y="0"/>
                    <a:pt x="29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" y="27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41"/>
                    <a:pt x="17" y="47"/>
                    <a:pt x="21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8" y="59"/>
                    <a:pt x="33" y="61"/>
                    <a:pt x="38" y="60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67" y="67"/>
                    <a:pt x="55" y="102"/>
                    <a:pt x="50" y="108"/>
                  </a:cubicBezTo>
                  <a:cubicBezTo>
                    <a:pt x="44" y="115"/>
                    <a:pt x="49" y="115"/>
                    <a:pt x="49" y="115"/>
                  </a:cubicBezTo>
                  <a:cubicBezTo>
                    <a:pt x="103" y="63"/>
                    <a:pt x="60" y="34"/>
                    <a:pt x="60" y="34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2327638" y="3939161"/>
            <a:ext cx="482333" cy="492090"/>
            <a:chOff x="1611313" y="3835401"/>
            <a:chExt cx="549276" cy="560387"/>
          </a:xfrm>
        </p:grpSpPr>
        <p:sp>
          <p:nvSpPr>
            <p:cNvPr id="3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1526" y="4011613"/>
              <a:ext cx="119063" cy="192088"/>
            </a:xfrm>
            <a:custGeom>
              <a:avLst/>
              <a:gdLst>
                <a:gd name="T0" fmla="*/ 0 w 44"/>
                <a:gd name="T1" fmla="*/ 15 h 71"/>
                <a:gd name="T2" fmla="*/ 31 w 44"/>
                <a:gd name="T3" fmla="*/ 0 h 71"/>
                <a:gd name="T4" fmla="*/ 36 w 44"/>
                <a:gd name="T5" fmla="*/ 71 h 71"/>
                <a:gd name="T6" fmla="*/ 2 w 44"/>
                <a:gd name="T7" fmla="*/ 60 h 71"/>
                <a:gd name="T8" fmla="*/ 5 w 44"/>
                <a:gd name="T9" fmla="*/ 41 h 71"/>
                <a:gd name="T10" fmla="*/ 0 w 44"/>
                <a:gd name="T11" fmla="*/ 1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1">
                  <a:moveTo>
                    <a:pt x="0" y="15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42" y="22"/>
                    <a:pt x="44" y="48"/>
                    <a:pt x="36" y="71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4" y="54"/>
                    <a:pt x="5" y="48"/>
                    <a:pt x="5" y="41"/>
                  </a:cubicBezTo>
                  <a:cubicBezTo>
                    <a:pt x="5" y="32"/>
                    <a:pt x="3" y="23"/>
                    <a:pt x="0" y="1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0563" y="4173538"/>
              <a:ext cx="179388" cy="182563"/>
            </a:xfrm>
            <a:custGeom>
              <a:avLst/>
              <a:gdLst>
                <a:gd name="T0" fmla="*/ 32 w 66"/>
                <a:gd name="T1" fmla="*/ 0 h 67"/>
                <a:gd name="T2" fmla="*/ 66 w 66"/>
                <a:gd name="T3" fmla="*/ 11 h 67"/>
                <a:gd name="T4" fmla="*/ 14 w 66"/>
                <a:gd name="T5" fmla="*/ 67 h 67"/>
                <a:gd name="T6" fmla="*/ 0 w 66"/>
                <a:gd name="T7" fmla="*/ 35 h 67"/>
                <a:gd name="T8" fmla="*/ 32 w 66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32" y="0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57" y="37"/>
                    <a:pt x="38" y="57"/>
                    <a:pt x="14" y="6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5" y="28"/>
                    <a:pt x="27" y="16"/>
                    <a:pt x="32" y="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4501" y="4233863"/>
              <a:ext cx="284163" cy="161925"/>
            </a:xfrm>
            <a:custGeom>
              <a:avLst/>
              <a:gdLst>
                <a:gd name="T0" fmla="*/ 91 w 105"/>
                <a:gd name="T1" fmla="*/ 13 h 60"/>
                <a:gd name="T2" fmla="*/ 105 w 105"/>
                <a:gd name="T3" fmla="*/ 45 h 60"/>
                <a:gd name="T4" fmla="*/ 0 w 105"/>
                <a:gd name="T5" fmla="*/ 24 h 60"/>
                <a:gd name="T6" fmla="*/ 26 w 105"/>
                <a:gd name="T7" fmla="*/ 0 h 60"/>
                <a:gd name="T8" fmla="*/ 68 w 105"/>
                <a:gd name="T9" fmla="*/ 18 h 60"/>
                <a:gd name="T10" fmla="*/ 91 w 105"/>
                <a:gd name="T11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60">
                  <a:moveTo>
                    <a:pt x="91" y="13"/>
                  </a:moveTo>
                  <a:cubicBezTo>
                    <a:pt x="105" y="45"/>
                    <a:pt x="105" y="45"/>
                    <a:pt x="105" y="45"/>
                  </a:cubicBezTo>
                  <a:cubicBezTo>
                    <a:pt x="69" y="60"/>
                    <a:pt x="27" y="52"/>
                    <a:pt x="0" y="2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6" y="11"/>
                    <a:pt x="51" y="18"/>
                    <a:pt x="68" y="18"/>
                  </a:cubicBezTo>
                  <a:cubicBezTo>
                    <a:pt x="76" y="18"/>
                    <a:pt x="84" y="16"/>
                    <a:pt x="91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0526" y="4179888"/>
              <a:ext cx="123825" cy="119063"/>
            </a:xfrm>
            <a:custGeom>
              <a:avLst/>
              <a:gdLst>
                <a:gd name="T0" fmla="*/ 46 w 46"/>
                <a:gd name="T1" fmla="*/ 20 h 44"/>
                <a:gd name="T2" fmla="*/ 20 w 46"/>
                <a:gd name="T3" fmla="*/ 44 h 44"/>
                <a:gd name="T4" fmla="*/ 0 w 46"/>
                <a:gd name="T5" fmla="*/ 13 h 44"/>
                <a:gd name="T6" fmla="*/ 33 w 46"/>
                <a:gd name="T7" fmla="*/ 0 h 44"/>
                <a:gd name="T8" fmla="*/ 46 w 46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4">
                  <a:moveTo>
                    <a:pt x="46" y="20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12" y="35"/>
                    <a:pt x="5" y="24"/>
                    <a:pt x="0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7"/>
                    <a:pt x="40" y="14"/>
                    <a:pt x="46" y="2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11313" y="3835401"/>
              <a:ext cx="514350" cy="379413"/>
            </a:xfrm>
            <a:custGeom>
              <a:avLst/>
              <a:gdLst>
                <a:gd name="T0" fmla="*/ 51 w 190"/>
                <a:gd name="T1" fmla="*/ 127 h 140"/>
                <a:gd name="T2" fmla="*/ 18 w 190"/>
                <a:gd name="T3" fmla="*/ 140 h 140"/>
                <a:gd name="T4" fmla="*/ 69 w 190"/>
                <a:gd name="T5" fmla="*/ 20 h 140"/>
                <a:gd name="T6" fmla="*/ 190 w 190"/>
                <a:gd name="T7" fmla="*/ 65 h 140"/>
                <a:gd name="T8" fmla="*/ 159 w 190"/>
                <a:gd name="T9" fmla="*/ 80 h 140"/>
                <a:gd name="T10" fmla="*/ 106 w 190"/>
                <a:gd name="T11" fmla="*/ 47 h 140"/>
                <a:gd name="T12" fmla="*/ 47 w 190"/>
                <a:gd name="T13" fmla="*/ 106 h 140"/>
                <a:gd name="T14" fmla="*/ 51 w 190"/>
                <a:gd name="T15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40">
                  <a:moveTo>
                    <a:pt x="51" y="127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0" y="93"/>
                    <a:pt x="23" y="40"/>
                    <a:pt x="69" y="20"/>
                  </a:cubicBezTo>
                  <a:cubicBezTo>
                    <a:pt x="115" y="0"/>
                    <a:pt x="168" y="20"/>
                    <a:pt x="190" y="65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49" y="61"/>
                    <a:pt x="129" y="47"/>
                    <a:pt x="106" y="47"/>
                  </a:cubicBezTo>
                  <a:cubicBezTo>
                    <a:pt x="74" y="47"/>
                    <a:pt x="47" y="74"/>
                    <a:pt x="47" y="106"/>
                  </a:cubicBezTo>
                  <a:cubicBezTo>
                    <a:pt x="47" y="113"/>
                    <a:pt x="49" y="120"/>
                    <a:pt x="51" y="127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7688" y="4065588"/>
              <a:ext cx="74613" cy="114300"/>
            </a:xfrm>
            <a:custGeom>
              <a:avLst/>
              <a:gdLst>
                <a:gd name="T0" fmla="*/ 9 w 28"/>
                <a:gd name="T1" fmla="*/ 11 h 42"/>
                <a:gd name="T2" fmla="*/ 2 w 28"/>
                <a:gd name="T3" fmla="*/ 11 h 42"/>
                <a:gd name="T4" fmla="*/ 5 w 28"/>
                <a:gd name="T5" fmla="*/ 4 h 42"/>
                <a:gd name="T6" fmla="*/ 14 w 28"/>
                <a:gd name="T7" fmla="*/ 0 h 42"/>
                <a:gd name="T8" fmla="*/ 23 w 28"/>
                <a:gd name="T9" fmla="*/ 3 h 42"/>
                <a:gd name="T10" fmla="*/ 26 w 28"/>
                <a:gd name="T11" fmla="*/ 10 h 42"/>
                <a:gd name="T12" fmla="*/ 24 w 28"/>
                <a:gd name="T13" fmla="*/ 15 h 42"/>
                <a:gd name="T14" fmla="*/ 20 w 28"/>
                <a:gd name="T15" fmla="*/ 19 h 42"/>
                <a:gd name="T16" fmla="*/ 26 w 28"/>
                <a:gd name="T17" fmla="*/ 23 h 42"/>
                <a:gd name="T18" fmla="*/ 28 w 28"/>
                <a:gd name="T19" fmla="*/ 29 h 42"/>
                <a:gd name="T20" fmla="*/ 24 w 28"/>
                <a:gd name="T21" fmla="*/ 38 h 42"/>
                <a:gd name="T22" fmla="*/ 14 w 28"/>
                <a:gd name="T23" fmla="*/ 42 h 42"/>
                <a:gd name="T24" fmla="*/ 4 w 28"/>
                <a:gd name="T25" fmla="*/ 38 h 42"/>
                <a:gd name="T26" fmla="*/ 0 w 28"/>
                <a:gd name="T27" fmla="*/ 29 h 42"/>
                <a:gd name="T28" fmla="*/ 8 w 28"/>
                <a:gd name="T29" fmla="*/ 29 h 42"/>
                <a:gd name="T30" fmla="*/ 10 w 28"/>
                <a:gd name="T31" fmla="*/ 33 h 42"/>
                <a:gd name="T32" fmla="*/ 14 w 28"/>
                <a:gd name="T33" fmla="*/ 35 h 42"/>
                <a:gd name="T34" fmla="*/ 19 w 28"/>
                <a:gd name="T35" fmla="*/ 33 h 42"/>
                <a:gd name="T36" fmla="*/ 20 w 28"/>
                <a:gd name="T37" fmla="*/ 29 h 42"/>
                <a:gd name="T38" fmla="*/ 18 w 28"/>
                <a:gd name="T39" fmla="*/ 24 h 42"/>
                <a:gd name="T40" fmla="*/ 11 w 28"/>
                <a:gd name="T41" fmla="*/ 22 h 42"/>
                <a:gd name="T42" fmla="*/ 11 w 28"/>
                <a:gd name="T43" fmla="*/ 16 h 42"/>
                <a:gd name="T44" fmla="*/ 15 w 28"/>
                <a:gd name="T45" fmla="*/ 15 h 42"/>
                <a:gd name="T46" fmla="*/ 17 w 28"/>
                <a:gd name="T47" fmla="*/ 13 h 42"/>
                <a:gd name="T48" fmla="*/ 18 w 28"/>
                <a:gd name="T49" fmla="*/ 11 h 42"/>
                <a:gd name="T50" fmla="*/ 17 w 28"/>
                <a:gd name="T51" fmla="*/ 8 h 42"/>
                <a:gd name="T52" fmla="*/ 14 w 28"/>
                <a:gd name="T53" fmla="*/ 7 h 42"/>
                <a:gd name="T54" fmla="*/ 11 w 28"/>
                <a:gd name="T55" fmla="*/ 8 h 42"/>
                <a:gd name="T56" fmla="*/ 9 w 28"/>
                <a:gd name="T57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42">
                  <a:moveTo>
                    <a:pt x="9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8"/>
                    <a:pt x="3" y="5"/>
                    <a:pt x="5" y="4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8" y="0"/>
                    <a:pt x="20" y="1"/>
                    <a:pt x="23" y="3"/>
                  </a:cubicBezTo>
                  <a:cubicBezTo>
                    <a:pt x="25" y="5"/>
                    <a:pt x="26" y="8"/>
                    <a:pt x="26" y="10"/>
                  </a:cubicBezTo>
                  <a:cubicBezTo>
                    <a:pt x="26" y="12"/>
                    <a:pt x="25" y="14"/>
                    <a:pt x="24" y="15"/>
                  </a:cubicBezTo>
                  <a:cubicBezTo>
                    <a:pt x="23" y="17"/>
                    <a:pt x="22" y="18"/>
                    <a:pt x="20" y="19"/>
                  </a:cubicBezTo>
                  <a:cubicBezTo>
                    <a:pt x="23" y="20"/>
                    <a:pt x="24" y="21"/>
                    <a:pt x="26" y="23"/>
                  </a:cubicBezTo>
                  <a:cubicBezTo>
                    <a:pt x="27" y="24"/>
                    <a:pt x="28" y="27"/>
                    <a:pt x="28" y="29"/>
                  </a:cubicBezTo>
                  <a:cubicBezTo>
                    <a:pt x="28" y="33"/>
                    <a:pt x="27" y="36"/>
                    <a:pt x="24" y="38"/>
                  </a:cubicBezTo>
                  <a:cubicBezTo>
                    <a:pt x="21" y="41"/>
                    <a:pt x="18" y="42"/>
                    <a:pt x="14" y="42"/>
                  </a:cubicBezTo>
                  <a:cubicBezTo>
                    <a:pt x="10" y="42"/>
                    <a:pt x="7" y="41"/>
                    <a:pt x="4" y="38"/>
                  </a:cubicBezTo>
                  <a:cubicBezTo>
                    <a:pt x="2" y="36"/>
                    <a:pt x="1" y="33"/>
                    <a:pt x="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1"/>
                    <a:pt x="9" y="32"/>
                    <a:pt x="10" y="33"/>
                  </a:cubicBezTo>
                  <a:cubicBezTo>
                    <a:pt x="11" y="34"/>
                    <a:pt x="13" y="35"/>
                    <a:pt x="14" y="35"/>
                  </a:cubicBezTo>
                  <a:cubicBezTo>
                    <a:pt x="16" y="35"/>
                    <a:pt x="17" y="34"/>
                    <a:pt x="19" y="33"/>
                  </a:cubicBezTo>
                  <a:cubicBezTo>
                    <a:pt x="20" y="32"/>
                    <a:pt x="20" y="31"/>
                    <a:pt x="20" y="29"/>
                  </a:cubicBezTo>
                  <a:cubicBezTo>
                    <a:pt x="20" y="27"/>
                    <a:pt x="20" y="26"/>
                    <a:pt x="18" y="24"/>
                  </a:cubicBezTo>
                  <a:cubicBezTo>
                    <a:pt x="16" y="23"/>
                    <a:pt x="14" y="23"/>
                    <a:pt x="11" y="2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4" y="16"/>
                    <a:pt x="15" y="15"/>
                  </a:cubicBezTo>
                  <a:cubicBezTo>
                    <a:pt x="16" y="15"/>
                    <a:pt x="17" y="14"/>
                    <a:pt x="17" y="13"/>
                  </a:cubicBezTo>
                  <a:cubicBezTo>
                    <a:pt x="18" y="13"/>
                    <a:pt x="18" y="12"/>
                    <a:pt x="18" y="11"/>
                  </a:cubicBezTo>
                  <a:cubicBezTo>
                    <a:pt x="18" y="10"/>
                    <a:pt x="18" y="9"/>
                    <a:pt x="17" y="8"/>
                  </a:cubicBezTo>
                  <a:cubicBezTo>
                    <a:pt x="16" y="8"/>
                    <a:pt x="15" y="7"/>
                    <a:pt x="14" y="7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10" y="10"/>
                    <a:pt x="9" y="1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01826" y="4065588"/>
              <a:ext cx="74613" cy="114300"/>
            </a:xfrm>
            <a:custGeom>
              <a:avLst/>
              <a:gdLst>
                <a:gd name="T0" fmla="*/ 14 w 28"/>
                <a:gd name="T1" fmla="*/ 0 h 42"/>
                <a:gd name="T2" fmla="*/ 22 w 28"/>
                <a:gd name="T3" fmla="*/ 2 h 42"/>
                <a:gd name="T4" fmla="*/ 27 w 28"/>
                <a:gd name="T5" fmla="*/ 9 h 42"/>
                <a:gd name="T6" fmla="*/ 28 w 28"/>
                <a:gd name="T7" fmla="*/ 21 h 42"/>
                <a:gd name="T8" fmla="*/ 27 w 28"/>
                <a:gd name="T9" fmla="*/ 33 h 42"/>
                <a:gd name="T10" fmla="*/ 22 w 28"/>
                <a:gd name="T11" fmla="*/ 40 h 42"/>
                <a:gd name="T12" fmla="*/ 14 w 28"/>
                <a:gd name="T13" fmla="*/ 42 h 42"/>
                <a:gd name="T14" fmla="*/ 7 w 28"/>
                <a:gd name="T15" fmla="*/ 40 h 42"/>
                <a:gd name="T16" fmla="*/ 2 w 28"/>
                <a:gd name="T17" fmla="*/ 33 h 42"/>
                <a:gd name="T18" fmla="*/ 0 w 28"/>
                <a:gd name="T19" fmla="*/ 21 h 42"/>
                <a:gd name="T20" fmla="*/ 4 w 28"/>
                <a:gd name="T21" fmla="*/ 5 h 42"/>
                <a:gd name="T22" fmla="*/ 14 w 28"/>
                <a:gd name="T23" fmla="*/ 0 h 42"/>
                <a:gd name="T24" fmla="*/ 14 w 28"/>
                <a:gd name="T25" fmla="*/ 7 h 42"/>
                <a:gd name="T26" fmla="*/ 11 w 28"/>
                <a:gd name="T27" fmla="*/ 8 h 42"/>
                <a:gd name="T28" fmla="*/ 9 w 28"/>
                <a:gd name="T29" fmla="*/ 13 h 42"/>
                <a:gd name="T30" fmla="*/ 8 w 28"/>
                <a:gd name="T31" fmla="*/ 21 h 42"/>
                <a:gd name="T32" fmla="*/ 10 w 28"/>
                <a:gd name="T33" fmla="*/ 32 h 42"/>
                <a:gd name="T34" fmla="*/ 14 w 28"/>
                <a:gd name="T35" fmla="*/ 35 h 42"/>
                <a:gd name="T36" fmla="*/ 19 w 28"/>
                <a:gd name="T37" fmla="*/ 32 h 42"/>
                <a:gd name="T38" fmla="*/ 21 w 28"/>
                <a:gd name="T39" fmla="*/ 21 h 42"/>
                <a:gd name="T40" fmla="*/ 19 w 28"/>
                <a:gd name="T41" fmla="*/ 10 h 42"/>
                <a:gd name="T42" fmla="*/ 14 w 28"/>
                <a:gd name="T4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42">
                  <a:moveTo>
                    <a:pt x="14" y="0"/>
                  </a:moveTo>
                  <a:cubicBezTo>
                    <a:pt x="17" y="0"/>
                    <a:pt x="20" y="1"/>
                    <a:pt x="22" y="2"/>
                  </a:cubicBezTo>
                  <a:cubicBezTo>
                    <a:pt x="24" y="4"/>
                    <a:pt x="26" y="6"/>
                    <a:pt x="27" y="9"/>
                  </a:cubicBezTo>
                  <a:cubicBezTo>
                    <a:pt x="28" y="12"/>
                    <a:pt x="28" y="16"/>
                    <a:pt x="28" y="21"/>
                  </a:cubicBezTo>
                  <a:cubicBezTo>
                    <a:pt x="28" y="26"/>
                    <a:pt x="28" y="30"/>
                    <a:pt x="27" y="33"/>
                  </a:cubicBezTo>
                  <a:cubicBezTo>
                    <a:pt x="25" y="36"/>
                    <a:pt x="24" y="38"/>
                    <a:pt x="22" y="40"/>
                  </a:cubicBezTo>
                  <a:cubicBezTo>
                    <a:pt x="20" y="41"/>
                    <a:pt x="17" y="42"/>
                    <a:pt x="14" y="42"/>
                  </a:cubicBezTo>
                  <a:cubicBezTo>
                    <a:pt x="11" y="42"/>
                    <a:pt x="9" y="41"/>
                    <a:pt x="7" y="40"/>
                  </a:cubicBezTo>
                  <a:cubicBezTo>
                    <a:pt x="5" y="38"/>
                    <a:pt x="3" y="36"/>
                    <a:pt x="2" y="33"/>
                  </a:cubicBezTo>
                  <a:cubicBezTo>
                    <a:pt x="1" y="31"/>
                    <a:pt x="0" y="27"/>
                    <a:pt x="0" y="21"/>
                  </a:cubicBezTo>
                  <a:cubicBezTo>
                    <a:pt x="0" y="14"/>
                    <a:pt x="2" y="9"/>
                    <a:pt x="4" y="5"/>
                  </a:cubicBezTo>
                  <a:cubicBezTo>
                    <a:pt x="6" y="2"/>
                    <a:pt x="10" y="0"/>
                    <a:pt x="14" y="0"/>
                  </a:cubicBezTo>
                  <a:close/>
                  <a:moveTo>
                    <a:pt x="14" y="7"/>
                  </a:move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9" y="11"/>
                    <a:pt x="9" y="13"/>
                  </a:cubicBezTo>
                  <a:cubicBezTo>
                    <a:pt x="8" y="15"/>
                    <a:pt x="8" y="18"/>
                    <a:pt x="8" y="21"/>
                  </a:cubicBezTo>
                  <a:cubicBezTo>
                    <a:pt x="8" y="26"/>
                    <a:pt x="9" y="30"/>
                    <a:pt x="10" y="32"/>
                  </a:cubicBezTo>
                  <a:cubicBezTo>
                    <a:pt x="11" y="34"/>
                    <a:pt x="13" y="35"/>
                    <a:pt x="14" y="35"/>
                  </a:cubicBezTo>
                  <a:cubicBezTo>
                    <a:pt x="16" y="35"/>
                    <a:pt x="18" y="34"/>
                    <a:pt x="19" y="32"/>
                  </a:cubicBezTo>
                  <a:cubicBezTo>
                    <a:pt x="20" y="30"/>
                    <a:pt x="21" y="26"/>
                    <a:pt x="21" y="21"/>
                  </a:cubicBezTo>
                  <a:cubicBezTo>
                    <a:pt x="21" y="16"/>
                    <a:pt x="20" y="12"/>
                    <a:pt x="19" y="10"/>
                  </a:cubicBezTo>
                  <a:cubicBezTo>
                    <a:pt x="18" y="8"/>
                    <a:pt x="16" y="7"/>
                    <a:pt x="14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1659521" y="3968435"/>
            <a:ext cx="333172" cy="446088"/>
            <a:chOff x="1031876" y="3868738"/>
            <a:chExt cx="379413" cy="508000"/>
          </a:xfrm>
        </p:grpSpPr>
        <p:sp>
          <p:nvSpPr>
            <p:cNvPr id="2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1876" y="4306888"/>
              <a:ext cx="379413" cy="698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3313" y="4003676"/>
              <a:ext cx="58738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93788" y="3997326"/>
              <a:ext cx="73025" cy="90488"/>
            </a:xfrm>
            <a:custGeom>
              <a:avLst/>
              <a:gdLst>
                <a:gd name="T0" fmla="*/ 46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46 w 46"/>
                <a:gd name="T7" fmla="*/ 0 h 57"/>
                <a:gd name="T8" fmla="*/ 46 w 46"/>
                <a:gd name="T9" fmla="*/ 57 h 57"/>
                <a:gd name="T10" fmla="*/ 9 w 46"/>
                <a:gd name="T11" fmla="*/ 50 h 57"/>
                <a:gd name="T12" fmla="*/ 40 w 46"/>
                <a:gd name="T13" fmla="*/ 50 h 57"/>
                <a:gd name="T14" fmla="*/ 40 w 46"/>
                <a:gd name="T15" fmla="*/ 7 h 57"/>
                <a:gd name="T16" fmla="*/ 9 w 46"/>
                <a:gd name="T17" fmla="*/ 7 h 57"/>
                <a:gd name="T18" fmla="*/ 9 w 46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7">
                  <a:moveTo>
                    <a:pt x="46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57"/>
                  </a:lnTo>
                  <a:close/>
                  <a:moveTo>
                    <a:pt x="9" y="50"/>
                  </a:moveTo>
                  <a:lnTo>
                    <a:pt x="40" y="50"/>
                  </a:lnTo>
                  <a:lnTo>
                    <a:pt x="40" y="7"/>
                  </a:lnTo>
                  <a:lnTo>
                    <a:pt x="9" y="7"/>
                  </a:lnTo>
                  <a:lnTo>
                    <a:pt x="9" y="5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81113" y="4003676"/>
              <a:ext cx="60325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76351" y="3997326"/>
              <a:ext cx="69850" cy="90488"/>
            </a:xfrm>
            <a:custGeom>
              <a:avLst/>
              <a:gdLst>
                <a:gd name="T0" fmla="*/ 44 w 44"/>
                <a:gd name="T1" fmla="*/ 57 h 57"/>
                <a:gd name="T2" fmla="*/ 0 w 44"/>
                <a:gd name="T3" fmla="*/ 57 h 57"/>
                <a:gd name="T4" fmla="*/ 0 w 44"/>
                <a:gd name="T5" fmla="*/ 0 h 57"/>
                <a:gd name="T6" fmla="*/ 44 w 44"/>
                <a:gd name="T7" fmla="*/ 0 h 57"/>
                <a:gd name="T8" fmla="*/ 44 w 44"/>
                <a:gd name="T9" fmla="*/ 57 h 57"/>
                <a:gd name="T10" fmla="*/ 7 w 44"/>
                <a:gd name="T11" fmla="*/ 50 h 57"/>
                <a:gd name="T12" fmla="*/ 37 w 44"/>
                <a:gd name="T13" fmla="*/ 50 h 57"/>
                <a:gd name="T14" fmla="*/ 37 w 44"/>
                <a:gd name="T15" fmla="*/ 7 h 57"/>
                <a:gd name="T16" fmla="*/ 7 w 44"/>
                <a:gd name="T17" fmla="*/ 7 h 57"/>
                <a:gd name="T18" fmla="*/ 7 w 44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7">
                  <a:moveTo>
                    <a:pt x="4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57"/>
                  </a:lnTo>
                  <a:close/>
                  <a:moveTo>
                    <a:pt x="7" y="50"/>
                  </a:moveTo>
                  <a:lnTo>
                    <a:pt x="37" y="5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5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3313" y="4081463"/>
              <a:ext cx="119063" cy="793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93788" y="4076701"/>
              <a:ext cx="133350" cy="88900"/>
            </a:xfrm>
            <a:custGeom>
              <a:avLst/>
              <a:gdLst>
                <a:gd name="T0" fmla="*/ 84 w 84"/>
                <a:gd name="T1" fmla="*/ 56 h 56"/>
                <a:gd name="T2" fmla="*/ 0 w 84"/>
                <a:gd name="T3" fmla="*/ 56 h 56"/>
                <a:gd name="T4" fmla="*/ 0 w 84"/>
                <a:gd name="T5" fmla="*/ 0 h 56"/>
                <a:gd name="T6" fmla="*/ 84 w 84"/>
                <a:gd name="T7" fmla="*/ 0 h 56"/>
                <a:gd name="T8" fmla="*/ 84 w 84"/>
                <a:gd name="T9" fmla="*/ 56 h 56"/>
                <a:gd name="T10" fmla="*/ 9 w 84"/>
                <a:gd name="T11" fmla="*/ 48 h 56"/>
                <a:gd name="T12" fmla="*/ 77 w 84"/>
                <a:gd name="T13" fmla="*/ 48 h 56"/>
                <a:gd name="T14" fmla="*/ 77 w 84"/>
                <a:gd name="T15" fmla="*/ 7 h 56"/>
                <a:gd name="T16" fmla="*/ 9 w 84"/>
                <a:gd name="T17" fmla="*/ 7 h 56"/>
                <a:gd name="T18" fmla="*/ 9 w 84"/>
                <a:gd name="T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56">
                  <a:moveTo>
                    <a:pt x="84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56"/>
                  </a:lnTo>
                  <a:close/>
                  <a:moveTo>
                    <a:pt x="9" y="48"/>
                  </a:moveTo>
                  <a:lnTo>
                    <a:pt x="77" y="48"/>
                  </a:lnTo>
                  <a:lnTo>
                    <a:pt x="77" y="7"/>
                  </a:lnTo>
                  <a:lnTo>
                    <a:pt x="9" y="7"/>
                  </a:lnTo>
                  <a:lnTo>
                    <a:pt x="9" y="4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22376" y="4081463"/>
              <a:ext cx="119063" cy="793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16026" y="4076701"/>
              <a:ext cx="130175" cy="88900"/>
            </a:xfrm>
            <a:custGeom>
              <a:avLst/>
              <a:gdLst>
                <a:gd name="T0" fmla="*/ 82 w 82"/>
                <a:gd name="T1" fmla="*/ 56 h 56"/>
                <a:gd name="T2" fmla="*/ 0 w 82"/>
                <a:gd name="T3" fmla="*/ 56 h 56"/>
                <a:gd name="T4" fmla="*/ 0 w 82"/>
                <a:gd name="T5" fmla="*/ 0 h 56"/>
                <a:gd name="T6" fmla="*/ 82 w 82"/>
                <a:gd name="T7" fmla="*/ 0 h 56"/>
                <a:gd name="T8" fmla="*/ 82 w 82"/>
                <a:gd name="T9" fmla="*/ 56 h 56"/>
                <a:gd name="T10" fmla="*/ 7 w 82"/>
                <a:gd name="T11" fmla="*/ 48 h 56"/>
                <a:gd name="T12" fmla="*/ 75 w 82"/>
                <a:gd name="T13" fmla="*/ 48 h 56"/>
                <a:gd name="T14" fmla="*/ 75 w 82"/>
                <a:gd name="T15" fmla="*/ 7 h 56"/>
                <a:gd name="T16" fmla="*/ 7 w 82"/>
                <a:gd name="T17" fmla="*/ 7 h 56"/>
                <a:gd name="T18" fmla="*/ 7 w 82"/>
                <a:gd name="T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6">
                  <a:moveTo>
                    <a:pt x="82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6"/>
                  </a:lnTo>
                  <a:close/>
                  <a:moveTo>
                    <a:pt x="7" y="48"/>
                  </a:moveTo>
                  <a:lnTo>
                    <a:pt x="75" y="48"/>
                  </a:lnTo>
                  <a:lnTo>
                    <a:pt x="75" y="7"/>
                  </a:lnTo>
                  <a:lnTo>
                    <a:pt x="7" y="7"/>
                  </a:lnTo>
                  <a:lnTo>
                    <a:pt x="7" y="4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62051" y="4003676"/>
              <a:ext cx="119063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57288" y="3997326"/>
              <a:ext cx="130175" cy="90488"/>
            </a:xfrm>
            <a:custGeom>
              <a:avLst/>
              <a:gdLst>
                <a:gd name="T0" fmla="*/ 82 w 82"/>
                <a:gd name="T1" fmla="*/ 57 h 57"/>
                <a:gd name="T2" fmla="*/ 0 w 82"/>
                <a:gd name="T3" fmla="*/ 57 h 57"/>
                <a:gd name="T4" fmla="*/ 0 w 82"/>
                <a:gd name="T5" fmla="*/ 0 h 57"/>
                <a:gd name="T6" fmla="*/ 82 w 82"/>
                <a:gd name="T7" fmla="*/ 0 h 57"/>
                <a:gd name="T8" fmla="*/ 82 w 82"/>
                <a:gd name="T9" fmla="*/ 57 h 57"/>
                <a:gd name="T10" fmla="*/ 6 w 82"/>
                <a:gd name="T11" fmla="*/ 50 h 57"/>
                <a:gd name="T12" fmla="*/ 75 w 82"/>
                <a:gd name="T13" fmla="*/ 50 h 57"/>
                <a:gd name="T14" fmla="*/ 75 w 82"/>
                <a:gd name="T15" fmla="*/ 7 h 57"/>
                <a:gd name="T16" fmla="*/ 6 w 82"/>
                <a:gd name="T17" fmla="*/ 7 h 57"/>
                <a:gd name="T18" fmla="*/ 6 w 82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7">
                  <a:moveTo>
                    <a:pt x="8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7"/>
                  </a:lnTo>
                  <a:close/>
                  <a:moveTo>
                    <a:pt x="6" y="50"/>
                  </a:moveTo>
                  <a:lnTo>
                    <a:pt x="75" y="50"/>
                  </a:lnTo>
                  <a:lnTo>
                    <a:pt x="75" y="7"/>
                  </a:lnTo>
                  <a:lnTo>
                    <a:pt x="6" y="7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3313" y="4160838"/>
              <a:ext cx="58738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93788" y="4152901"/>
              <a:ext cx="73025" cy="92075"/>
            </a:xfrm>
            <a:custGeom>
              <a:avLst/>
              <a:gdLst>
                <a:gd name="T0" fmla="*/ 46 w 46"/>
                <a:gd name="T1" fmla="*/ 58 h 58"/>
                <a:gd name="T2" fmla="*/ 0 w 46"/>
                <a:gd name="T3" fmla="*/ 58 h 58"/>
                <a:gd name="T4" fmla="*/ 0 w 46"/>
                <a:gd name="T5" fmla="*/ 0 h 58"/>
                <a:gd name="T6" fmla="*/ 46 w 46"/>
                <a:gd name="T7" fmla="*/ 0 h 58"/>
                <a:gd name="T8" fmla="*/ 46 w 46"/>
                <a:gd name="T9" fmla="*/ 58 h 58"/>
                <a:gd name="T10" fmla="*/ 9 w 46"/>
                <a:gd name="T11" fmla="*/ 49 h 58"/>
                <a:gd name="T12" fmla="*/ 40 w 46"/>
                <a:gd name="T13" fmla="*/ 49 h 58"/>
                <a:gd name="T14" fmla="*/ 40 w 46"/>
                <a:gd name="T15" fmla="*/ 8 h 58"/>
                <a:gd name="T16" fmla="*/ 9 w 46"/>
                <a:gd name="T17" fmla="*/ 8 h 58"/>
                <a:gd name="T18" fmla="*/ 9 w 46"/>
                <a:gd name="T1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8">
                  <a:moveTo>
                    <a:pt x="46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58"/>
                  </a:lnTo>
                  <a:close/>
                  <a:moveTo>
                    <a:pt x="9" y="49"/>
                  </a:moveTo>
                  <a:lnTo>
                    <a:pt x="40" y="49"/>
                  </a:lnTo>
                  <a:lnTo>
                    <a:pt x="40" y="8"/>
                  </a:lnTo>
                  <a:lnTo>
                    <a:pt x="9" y="8"/>
                  </a:lnTo>
                  <a:lnTo>
                    <a:pt x="9" y="4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81113" y="4160838"/>
              <a:ext cx="60325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76351" y="4152901"/>
              <a:ext cx="69850" cy="92075"/>
            </a:xfrm>
            <a:custGeom>
              <a:avLst/>
              <a:gdLst>
                <a:gd name="T0" fmla="*/ 44 w 44"/>
                <a:gd name="T1" fmla="*/ 58 h 58"/>
                <a:gd name="T2" fmla="*/ 0 w 44"/>
                <a:gd name="T3" fmla="*/ 58 h 58"/>
                <a:gd name="T4" fmla="*/ 0 w 44"/>
                <a:gd name="T5" fmla="*/ 0 h 58"/>
                <a:gd name="T6" fmla="*/ 44 w 44"/>
                <a:gd name="T7" fmla="*/ 0 h 58"/>
                <a:gd name="T8" fmla="*/ 44 w 44"/>
                <a:gd name="T9" fmla="*/ 58 h 58"/>
                <a:gd name="T10" fmla="*/ 7 w 44"/>
                <a:gd name="T11" fmla="*/ 49 h 58"/>
                <a:gd name="T12" fmla="*/ 37 w 44"/>
                <a:gd name="T13" fmla="*/ 49 h 58"/>
                <a:gd name="T14" fmla="*/ 37 w 44"/>
                <a:gd name="T15" fmla="*/ 8 h 58"/>
                <a:gd name="T16" fmla="*/ 7 w 44"/>
                <a:gd name="T17" fmla="*/ 8 h 58"/>
                <a:gd name="T18" fmla="*/ 7 w 44"/>
                <a:gd name="T1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8">
                  <a:moveTo>
                    <a:pt x="44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58"/>
                  </a:lnTo>
                  <a:close/>
                  <a:moveTo>
                    <a:pt x="7" y="49"/>
                  </a:moveTo>
                  <a:lnTo>
                    <a:pt x="37" y="49"/>
                  </a:lnTo>
                  <a:lnTo>
                    <a:pt x="37" y="8"/>
                  </a:lnTo>
                  <a:lnTo>
                    <a:pt x="7" y="8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62051" y="4160838"/>
              <a:ext cx="119063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57288" y="4152901"/>
              <a:ext cx="130175" cy="92075"/>
            </a:xfrm>
            <a:custGeom>
              <a:avLst/>
              <a:gdLst>
                <a:gd name="T0" fmla="*/ 82 w 82"/>
                <a:gd name="T1" fmla="*/ 58 h 58"/>
                <a:gd name="T2" fmla="*/ 0 w 82"/>
                <a:gd name="T3" fmla="*/ 58 h 58"/>
                <a:gd name="T4" fmla="*/ 0 w 82"/>
                <a:gd name="T5" fmla="*/ 0 h 58"/>
                <a:gd name="T6" fmla="*/ 82 w 82"/>
                <a:gd name="T7" fmla="*/ 0 h 58"/>
                <a:gd name="T8" fmla="*/ 82 w 82"/>
                <a:gd name="T9" fmla="*/ 58 h 58"/>
                <a:gd name="T10" fmla="*/ 6 w 82"/>
                <a:gd name="T11" fmla="*/ 49 h 58"/>
                <a:gd name="T12" fmla="*/ 75 w 82"/>
                <a:gd name="T13" fmla="*/ 49 h 58"/>
                <a:gd name="T14" fmla="*/ 75 w 82"/>
                <a:gd name="T15" fmla="*/ 8 h 58"/>
                <a:gd name="T16" fmla="*/ 6 w 82"/>
                <a:gd name="T17" fmla="*/ 8 h 58"/>
                <a:gd name="T18" fmla="*/ 6 w 82"/>
                <a:gd name="T1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8">
                  <a:moveTo>
                    <a:pt x="82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8"/>
                  </a:lnTo>
                  <a:close/>
                  <a:moveTo>
                    <a:pt x="6" y="49"/>
                  </a:moveTo>
                  <a:lnTo>
                    <a:pt x="75" y="49"/>
                  </a:lnTo>
                  <a:lnTo>
                    <a:pt x="75" y="8"/>
                  </a:lnTo>
                  <a:lnTo>
                    <a:pt x="6" y="8"/>
                  </a:lnTo>
                  <a:lnTo>
                    <a:pt x="6" y="4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2038" y="4244976"/>
              <a:ext cx="319088" cy="61913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6163" y="3868738"/>
              <a:ext cx="349250" cy="131763"/>
            </a:xfrm>
            <a:custGeom>
              <a:avLst/>
              <a:gdLst>
                <a:gd name="T0" fmla="*/ 111 w 129"/>
                <a:gd name="T1" fmla="*/ 0 h 49"/>
                <a:gd name="T2" fmla="*/ 113 w 129"/>
                <a:gd name="T3" fmla="*/ 7 h 49"/>
                <a:gd name="T4" fmla="*/ 94 w 129"/>
                <a:gd name="T5" fmla="*/ 25 h 49"/>
                <a:gd name="T6" fmla="*/ 76 w 129"/>
                <a:gd name="T7" fmla="*/ 7 h 49"/>
                <a:gd name="T8" fmla="*/ 78 w 129"/>
                <a:gd name="T9" fmla="*/ 0 h 49"/>
                <a:gd name="T10" fmla="*/ 52 w 129"/>
                <a:gd name="T11" fmla="*/ 0 h 49"/>
                <a:gd name="T12" fmla="*/ 54 w 129"/>
                <a:gd name="T13" fmla="*/ 7 h 49"/>
                <a:gd name="T14" fmla="*/ 35 w 129"/>
                <a:gd name="T15" fmla="*/ 25 h 49"/>
                <a:gd name="T16" fmla="*/ 17 w 129"/>
                <a:gd name="T17" fmla="*/ 7 h 49"/>
                <a:gd name="T18" fmla="*/ 19 w 129"/>
                <a:gd name="T19" fmla="*/ 0 h 49"/>
                <a:gd name="T20" fmla="*/ 0 w 129"/>
                <a:gd name="T21" fmla="*/ 0 h 49"/>
                <a:gd name="T22" fmla="*/ 0 w 129"/>
                <a:gd name="T23" fmla="*/ 49 h 49"/>
                <a:gd name="T24" fmla="*/ 129 w 129"/>
                <a:gd name="T25" fmla="*/ 49 h 49"/>
                <a:gd name="T26" fmla="*/ 129 w 129"/>
                <a:gd name="T27" fmla="*/ 0 h 49"/>
                <a:gd name="T28" fmla="*/ 111 w 129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49">
                  <a:moveTo>
                    <a:pt x="111" y="0"/>
                  </a:moveTo>
                  <a:cubicBezTo>
                    <a:pt x="112" y="2"/>
                    <a:pt x="113" y="5"/>
                    <a:pt x="113" y="7"/>
                  </a:cubicBezTo>
                  <a:cubicBezTo>
                    <a:pt x="113" y="17"/>
                    <a:pt x="104" y="25"/>
                    <a:pt x="94" y="25"/>
                  </a:cubicBezTo>
                  <a:cubicBezTo>
                    <a:pt x="84" y="25"/>
                    <a:pt x="76" y="17"/>
                    <a:pt x="76" y="7"/>
                  </a:cubicBezTo>
                  <a:cubicBezTo>
                    <a:pt x="76" y="5"/>
                    <a:pt x="77" y="2"/>
                    <a:pt x="7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2"/>
                    <a:pt x="54" y="5"/>
                    <a:pt x="54" y="7"/>
                  </a:cubicBezTo>
                  <a:cubicBezTo>
                    <a:pt x="54" y="17"/>
                    <a:pt x="45" y="25"/>
                    <a:pt x="35" y="25"/>
                  </a:cubicBezTo>
                  <a:cubicBezTo>
                    <a:pt x="25" y="25"/>
                    <a:pt x="17" y="17"/>
                    <a:pt x="17" y="7"/>
                  </a:cubicBezTo>
                  <a:cubicBezTo>
                    <a:pt x="17" y="5"/>
                    <a:pt x="18" y="2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10146335" y="3388522"/>
            <a:ext cx="447482" cy="380569"/>
            <a:chOff x="8410576" y="3228976"/>
            <a:chExt cx="509588" cy="433388"/>
          </a:xfrm>
        </p:grpSpPr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24888" y="3228976"/>
              <a:ext cx="80963" cy="150813"/>
            </a:xfrm>
            <a:custGeom>
              <a:avLst/>
              <a:gdLst>
                <a:gd name="T0" fmla="*/ 0 w 30"/>
                <a:gd name="T1" fmla="*/ 6 h 56"/>
                <a:gd name="T2" fmla="*/ 5 w 30"/>
                <a:gd name="T3" fmla="*/ 0 h 56"/>
                <a:gd name="T4" fmla="*/ 24 w 30"/>
                <a:gd name="T5" fmla="*/ 0 h 56"/>
                <a:gd name="T6" fmla="*/ 30 w 30"/>
                <a:gd name="T7" fmla="*/ 6 h 56"/>
                <a:gd name="T8" fmla="*/ 30 w 30"/>
                <a:gd name="T9" fmla="*/ 50 h 56"/>
                <a:gd name="T10" fmla="*/ 24 w 30"/>
                <a:gd name="T11" fmla="*/ 56 h 56"/>
                <a:gd name="T12" fmla="*/ 5 w 30"/>
                <a:gd name="T13" fmla="*/ 56 h 56"/>
                <a:gd name="T14" fmla="*/ 0 w 30"/>
                <a:gd name="T15" fmla="*/ 50 h 56"/>
                <a:gd name="T16" fmla="*/ 0 w 30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6">
                  <a:moveTo>
                    <a:pt x="0" y="6"/>
                  </a:move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3"/>
                    <a:pt x="30" y="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3"/>
                    <a:pt x="27" y="56"/>
                    <a:pt x="2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56"/>
                    <a:pt x="0" y="53"/>
                    <a:pt x="0" y="5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3613" y="3349626"/>
              <a:ext cx="163513" cy="125413"/>
            </a:xfrm>
            <a:custGeom>
              <a:avLst/>
              <a:gdLst>
                <a:gd name="T0" fmla="*/ 53 w 60"/>
                <a:gd name="T1" fmla="*/ 0 h 46"/>
                <a:gd name="T2" fmla="*/ 59 w 60"/>
                <a:gd name="T3" fmla="*/ 4 h 46"/>
                <a:gd name="T4" fmla="*/ 58 w 60"/>
                <a:gd name="T5" fmla="*/ 10 h 46"/>
                <a:gd name="T6" fmla="*/ 35 w 60"/>
                <a:gd name="T7" fmla="*/ 44 h 46"/>
                <a:gd name="T8" fmla="*/ 30 w 60"/>
                <a:gd name="T9" fmla="*/ 46 h 46"/>
                <a:gd name="T10" fmla="*/ 25 w 60"/>
                <a:gd name="T11" fmla="*/ 44 h 46"/>
                <a:gd name="T12" fmla="*/ 1 w 60"/>
                <a:gd name="T13" fmla="*/ 10 h 46"/>
                <a:gd name="T14" fmla="*/ 1 w 60"/>
                <a:gd name="T15" fmla="*/ 4 h 46"/>
                <a:gd name="T16" fmla="*/ 7 w 60"/>
                <a:gd name="T17" fmla="*/ 0 h 46"/>
                <a:gd name="T18" fmla="*/ 53 w 60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6">
                  <a:moveTo>
                    <a:pt x="53" y="0"/>
                  </a:moveTo>
                  <a:cubicBezTo>
                    <a:pt x="56" y="0"/>
                    <a:pt x="58" y="2"/>
                    <a:pt x="59" y="4"/>
                  </a:cubicBezTo>
                  <a:cubicBezTo>
                    <a:pt x="60" y="6"/>
                    <a:pt x="60" y="8"/>
                    <a:pt x="58" y="10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4" y="45"/>
                    <a:pt x="32" y="46"/>
                    <a:pt x="30" y="46"/>
                  </a:cubicBezTo>
                  <a:cubicBezTo>
                    <a:pt x="28" y="46"/>
                    <a:pt x="26" y="45"/>
                    <a:pt x="25" y="44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0576" y="3486151"/>
              <a:ext cx="509588" cy="176213"/>
            </a:xfrm>
            <a:custGeom>
              <a:avLst/>
              <a:gdLst>
                <a:gd name="T0" fmla="*/ 188 w 188"/>
                <a:gd name="T1" fmla="*/ 50 h 65"/>
                <a:gd name="T2" fmla="*/ 173 w 188"/>
                <a:gd name="T3" fmla="*/ 65 h 65"/>
                <a:gd name="T4" fmla="*/ 14 w 188"/>
                <a:gd name="T5" fmla="*/ 65 h 65"/>
                <a:gd name="T6" fmla="*/ 0 w 188"/>
                <a:gd name="T7" fmla="*/ 50 h 65"/>
                <a:gd name="T8" fmla="*/ 0 w 188"/>
                <a:gd name="T9" fmla="*/ 14 h 65"/>
                <a:gd name="T10" fmla="*/ 14 w 188"/>
                <a:gd name="T11" fmla="*/ 0 h 65"/>
                <a:gd name="T12" fmla="*/ 173 w 188"/>
                <a:gd name="T13" fmla="*/ 0 h 65"/>
                <a:gd name="T14" fmla="*/ 188 w 188"/>
                <a:gd name="T15" fmla="*/ 14 h 65"/>
                <a:gd name="T16" fmla="*/ 188 w 188"/>
                <a:gd name="T17" fmla="*/ 5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65">
                  <a:moveTo>
                    <a:pt x="188" y="50"/>
                  </a:moveTo>
                  <a:cubicBezTo>
                    <a:pt x="188" y="58"/>
                    <a:pt x="181" y="65"/>
                    <a:pt x="17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7" y="65"/>
                    <a:pt x="0" y="58"/>
                    <a:pt x="0" y="5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1" y="0"/>
                    <a:pt x="188" y="6"/>
                    <a:pt x="188" y="14"/>
                  </a:cubicBezTo>
                  <a:lnTo>
                    <a:pt x="188" y="5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86776" y="3524251"/>
              <a:ext cx="357188" cy="61913"/>
            </a:xfrm>
            <a:custGeom>
              <a:avLst/>
              <a:gdLst>
                <a:gd name="T0" fmla="*/ 132 w 132"/>
                <a:gd name="T1" fmla="*/ 17 h 23"/>
                <a:gd name="T2" fmla="*/ 127 w 132"/>
                <a:gd name="T3" fmla="*/ 23 h 23"/>
                <a:gd name="T4" fmla="*/ 5 w 132"/>
                <a:gd name="T5" fmla="*/ 23 h 23"/>
                <a:gd name="T6" fmla="*/ 0 w 132"/>
                <a:gd name="T7" fmla="*/ 17 h 23"/>
                <a:gd name="T8" fmla="*/ 0 w 132"/>
                <a:gd name="T9" fmla="*/ 6 h 23"/>
                <a:gd name="T10" fmla="*/ 5 w 132"/>
                <a:gd name="T11" fmla="*/ 0 h 23"/>
                <a:gd name="T12" fmla="*/ 127 w 132"/>
                <a:gd name="T13" fmla="*/ 0 h 23"/>
                <a:gd name="T14" fmla="*/ 132 w 132"/>
                <a:gd name="T15" fmla="*/ 6 h 23"/>
                <a:gd name="T16" fmla="*/ 132 w 132"/>
                <a:gd name="T1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23">
                  <a:moveTo>
                    <a:pt x="132" y="17"/>
                  </a:moveTo>
                  <a:cubicBezTo>
                    <a:pt x="132" y="20"/>
                    <a:pt x="130" y="23"/>
                    <a:pt x="127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2" y="23"/>
                    <a:pt x="0" y="20"/>
                    <a:pt x="0" y="1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2" y="3"/>
                    <a:pt x="132" y="6"/>
                  </a:cubicBezTo>
                  <a:lnTo>
                    <a:pt x="132" y="1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86776" y="3609976"/>
              <a:ext cx="357188" cy="1111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70951" y="3513138"/>
              <a:ext cx="30163" cy="3175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9346668" y="3373188"/>
            <a:ext cx="454453" cy="451664"/>
            <a:chOff x="7726363" y="3190876"/>
            <a:chExt cx="517526" cy="514350"/>
          </a:xfrm>
        </p:grpSpPr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45451" y="3190876"/>
              <a:ext cx="198438" cy="195263"/>
            </a:xfrm>
            <a:custGeom>
              <a:avLst/>
              <a:gdLst>
                <a:gd name="T0" fmla="*/ 75 w 125"/>
                <a:gd name="T1" fmla="*/ 123 h 123"/>
                <a:gd name="T2" fmla="*/ 0 w 125"/>
                <a:gd name="T3" fmla="*/ 49 h 123"/>
                <a:gd name="T4" fmla="*/ 50 w 125"/>
                <a:gd name="T5" fmla="*/ 0 h 123"/>
                <a:gd name="T6" fmla="*/ 125 w 125"/>
                <a:gd name="T7" fmla="*/ 75 h 123"/>
                <a:gd name="T8" fmla="*/ 75 w 12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3">
                  <a:moveTo>
                    <a:pt x="75" y="123"/>
                  </a:moveTo>
                  <a:lnTo>
                    <a:pt x="0" y="49"/>
                  </a:lnTo>
                  <a:lnTo>
                    <a:pt x="50" y="0"/>
                  </a:lnTo>
                  <a:lnTo>
                    <a:pt x="125" y="75"/>
                  </a:lnTo>
                  <a:lnTo>
                    <a:pt x="75" y="123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05776" y="3225801"/>
              <a:ext cx="42863" cy="46038"/>
            </a:xfrm>
            <a:custGeom>
              <a:avLst/>
              <a:gdLst>
                <a:gd name="T0" fmla="*/ 1 w 16"/>
                <a:gd name="T1" fmla="*/ 7 h 17"/>
                <a:gd name="T2" fmla="*/ 0 w 16"/>
                <a:gd name="T3" fmla="*/ 10 h 17"/>
                <a:gd name="T4" fmla="*/ 6 w 16"/>
                <a:gd name="T5" fmla="*/ 16 h 17"/>
                <a:gd name="T6" fmla="*/ 9 w 16"/>
                <a:gd name="T7" fmla="*/ 16 h 17"/>
                <a:gd name="T8" fmla="*/ 15 w 16"/>
                <a:gd name="T9" fmla="*/ 10 h 17"/>
                <a:gd name="T10" fmla="*/ 15 w 16"/>
                <a:gd name="T11" fmla="*/ 7 h 17"/>
                <a:gd name="T12" fmla="*/ 9 w 16"/>
                <a:gd name="T13" fmla="*/ 1 h 17"/>
                <a:gd name="T14" fmla="*/ 6 w 16"/>
                <a:gd name="T15" fmla="*/ 1 h 17"/>
                <a:gd name="T16" fmla="*/ 1 w 16"/>
                <a:gd name="T1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" y="7"/>
                  </a:moveTo>
                  <a:cubicBezTo>
                    <a:pt x="0" y="8"/>
                    <a:pt x="0" y="9"/>
                    <a:pt x="0" y="1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9" y="17"/>
                    <a:pt x="9" y="16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6" y="8"/>
                    <a:pt x="15" y="7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6" y="1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1338" y="3286126"/>
              <a:ext cx="46038" cy="42863"/>
            </a:xfrm>
            <a:custGeom>
              <a:avLst/>
              <a:gdLst>
                <a:gd name="T0" fmla="*/ 1 w 17"/>
                <a:gd name="T1" fmla="*/ 6 h 16"/>
                <a:gd name="T2" fmla="*/ 1 w 17"/>
                <a:gd name="T3" fmla="*/ 9 h 16"/>
                <a:gd name="T4" fmla="*/ 7 w 17"/>
                <a:gd name="T5" fmla="*/ 15 h 16"/>
                <a:gd name="T6" fmla="*/ 10 w 17"/>
                <a:gd name="T7" fmla="*/ 15 h 16"/>
                <a:gd name="T8" fmla="*/ 16 w 17"/>
                <a:gd name="T9" fmla="*/ 9 h 16"/>
                <a:gd name="T10" fmla="*/ 16 w 17"/>
                <a:gd name="T11" fmla="*/ 6 h 16"/>
                <a:gd name="T12" fmla="*/ 10 w 17"/>
                <a:gd name="T13" fmla="*/ 1 h 16"/>
                <a:gd name="T14" fmla="*/ 7 w 17"/>
                <a:gd name="T15" fmla="*/ 1 h 16"/>
                <a:gd name="T16" fmla="*/ 1 w 17"/>
                <a:gd name="T1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1" y="6"/>
                  </a:moveTo>
                  <a:cubicBezTo>
                    <a:pt x="0" y="7"/>
                    <a:pt x="0" y="9"/>
                    <a:pt x="1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9" y="16"/>
                    <a:pt x="10" y="1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7"/>
                    <a:pt x="16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6363" y="3225801"/>
              <a:ext cx="481013" cy="479425"/>
            </a:xfrm>
            <a:custGeom>
              <a:avLst/>
              <a:gdLst>
                <a:gd name="T0" fmla="*/ 121 w 178"/>
                <a:gd name="T1" fmla="*/ 0 h 177"/>
                <a:gd name="T2" fmla="*/ 11 w 178"/>
                <a:gd name="T3" fmla="*/ 110 h 177"/>
                <a:gd name="T4" fmla="*/ 11 w 178"/>
                <a:gd name="T5" fmla="*/ 149 h 177"/>
                <a:gd name="T6" fmla="*/ 29 w 178"/>
                <a:gd name="T7" fmla="*/ 167 h 177"/>
                <a:gd name="T8" fmla="*/ 68 w 178"/>
                <a:gd name="T9" fmla="*/ 167 h 177"/>
                <a:gd name="T10" fmla="*/ 178 w 178"/>
                <a:gd name="T11" fmla="*/ 57 h 177"/>
                <a:gd name="T12" fmla="*/ 121 w 178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7">
                  <a:moveTo>
                    <a:pt x="121" y="0"/>
                  </a:moveTo>
                  <a:cubicBezTo>
                    <a:pt x="11" y="110"/>
                    <a:pt x="11" y="110"/>
                    <a:pt x="11" y="110"/>
                  </a:cubicBezTo>
                  <a:cubicBezTo>
                    <a:pt x="0" y="120"/>
                    <a:pt x="0" y="138"/>
                    <a:pt x="11" y="149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40" y="177"/>
                    <a:pt x="57" y="177"/>
                    <a:pt x="68" y="167"/>
                  </a:cubicBezTo>
                  <a:cubicBezTo>
                    <a:pt x="178" y="57"/>
                    <a:pt x="178" y="57"/>
                    <a:pt x="178" y="57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23201" y="3332163"/>
              <a:ext cx="279400" cy="277813"/>
            </a:xfrm>
            <a:custGeom>
              <a:avLst/>
              <a:gdLst>
                <a:gd name="T0" fmla="*/ 72 w 103"/>
                <a:gd name="T1" fmla="*/ 0 h 103"/>
                <a:gd name="T2" fmla="*/ 6 w 103"/>
                <a:gd name="T3" fmla="*/ 65 h 103"/>
                <a:gd name="T4" fmla="*/ 5 w 103"/>
                <a:gd name="T5" fmla="*/ 88 h 103"/>
                <a:gd name="T6" fmla="*/ 15 w 103"/>
                <a:gd name="T7" fmla="*/ 97 h 103"/>
                <a:gd name="T8" fmla="*/ 37 w 103"/>
                <a:gd name="T9" fmla="*/ 96 h 103"/>
                <a:gd name="T10" fmla="*/ 103 w 103"/>
                <a:gd name="T11" fmla="*/ 31 h 103"/>
                <a:gd name="T12" fmla="*/ 72 w 103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3">
                  <a:moveTo>
                    <a:pt x="72" y="0"/>
                  </a:moveTo>
                  <a:cubicBezTo>
                    <a:pt x="6" y="65"/>
                    <a:pt x="6" y="65"/>
                    <a:pt x="6" y="65"/>
                  </a:cubicBezTo>
                  <a:cubicBezTo>
                    <a:pt x="0" y="72"/>
                    <a:pt x="0" y="82"/>
                    <a:pt x="5" y="88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21" y="103"/>
                    <a:pt x="31" y="103"/>
                    <a:pt x="37" y="96"/>
                  </a:cubicBezTo>
                  <a:cubicBezTo>
                    <a:pt x="103" y="31"/>
                    <a:pt x="103" y="31"/>
                    <a:pt x="103" y="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8555370" y="3413614"/>
            <a:ext cx="446088" cy="366629"/>
            <a:chOff x="7058026" y="3236913"/>
            <a:chExt cx="508000" cy="417513"/>
          </a:xfrm>
        </p:grpSpPr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58026" y="3236913"/>
              <a:ext cx="508000" cy="417513"/>
            </a:xfrm>
            <a:custGeom>
              <a:avLst/>
              <a:gdLst>
                <a:gd name="T0" fmla="*/ 188 w 188"/>
                <a:gd name="T1" fmla="*/ 141 h 154"/>
                <a:gd name="T2" fmla="*/ 175 w 188"/>
                <a:gd name="T3" fmla="*/ 154 h 154"/>
                <a:gd name="T4" fmla="*/ 13 w 188"/>
                <a:gd name="T5" fmla="*/ 154 h 154"/>
                <a:gd name="T6" fmla="*/ 0 w 188"/>
                <a:gd name="T7" fmla="*/ 141 h 154"/>
                <a:gd name="T8" fmla="*/ 0 w 188"/>
                <a:gd name="T9" fmla="*/ 12 h 154"/>
                <a:gd name="T10" fmla="*/ 13 w 188"/>
                <a:gd name="T11" fmla="*/ 0 h 154"/>
                <a:gd name="T12" fmla="*/ 175 w 188"/>
                <a:gd name="T13" fmla="*/ 0 h 154"/>
                <a:gd name="T14" fmla="*/ 188 w 188"/>
                <a:gd name="T15" fmla="*/ 12 h 154"/>
                <a:gd name="T16" fmla="*/ 188 w 188"/>
                <a:gd name="T17" fmla="*/ 14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54">
                  <a:moveTo>
                    <a:pt x="188" y="141"/>
                  </a:moveTo>
                  <a:cubicBezTo>
                    <a:pt x="188" y="148"/>
                    <a:pt x="182" y="154"/>
                    <a:pt x="175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82" y="0"/>
                    <a:pt x="188" y="5"/>
                    <a:pt x="188" y="12"/>
                  </a:cubicBezTo>
                  <a:lnTo>
                    <a:pt x="188" y="14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5651" y="3279776"/>
              <a:ext cx="409575" cy="330200"/>
            </a:xfrm>
            <a:custGeom>
              <a:avLst/>
              <a:gdLst>
                <a:gd name="T0" fmla="*/ 151 w 151"/>
                <a:gd name="T1" fmla="*/ 112 h 122"/>
                <a:gd name="T2" fmla="*/ 141 w 151"/>
                <a:gd name="T3" fmla="*/ 122 h 122"/>
                <a:gd name="T4" fmla="*/ 11 w 151"/>
                <a:gd name="T5" fmla="*/ 122 h 122"/>
                <a:gd name="T6" fmla="*/ 0 w 151"/>
                <a:gd name="T7" fmla="*/ 112 h 122"/>
                <a:gd name="T8" fmla="*/ 0 w 151"/>
                <a:gd name="T9" fmla="*/ 10 h 122"/>
                <a:gd name="T10" fmla="*/ 11 w 151"/>
                <a:gd name="T11" fmla="*/ 0 h 122"/>
                <a:gd name="T12" fmla="*/ 141 w 151"/>
                <a:gd name="T13" fmla="*/ 0 h 122"/>
                <a:gd name="T14" fmla="*/ 151 w 151"/>
                <a:gd name="T15" fmla="*/ 10 h 122"/>
                <a:gd name="T16" fmla="*/ 151 w 151"/>
                <a:gd name="T17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22">
                  <a:moveTo>
                    <a:pt x="151" y="112"/>
                  </a:moveTo>
                  <a:cubicBezTo>
                    <a:pt x="151" y="117"/>
                    <a:pt x="147" y="122"/>
                    <a:pt x="141" y="122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5" y="122"/>
                    <a:pt x="0" y="117"/>
                    <a:pt x="0" y="1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7" y="0"/>
                    <a:pt x="151" y="4"/>
                    <a:pt x="151" y="10"/>
                  </a:cubicBezTo>
                  <a:lnTo>
                    <a:pt x="151" y="11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46926" y="3341688"/>
              <a:ext cx="169863" cy="206375"/>
            </a:xfrm>
            <a:custGeom>
              <a:avLst/>
              <a:gdLst>
                <a:gd name="T0" fmla="*/ 0 w 63"/>
                <a:gd name="T1" fmla="*/ 8 h 76"/>
                <a:gd name="T2" fmla="*/ 12 w 63"/>
                <a:gd name="T3" fmla="*/ 4 h 76"/>
                <a:gd name="T4" fmla="*/ 56 w 63"/>
                <a:gd name="T5" fmla="*/ 31 h 76"/>
                <a:gd name="T6" fmla="*/ 56 w 63"/>
                <a:gd name="T7" fmla="*/ 46 h 76"/>
                <a:gd name="T8" fmla="*/ 12 w 63"/>
                <a:gd name="T9" fmla="*/ 72 h 76"/>
                <a:gd name="T10" fmla="*/ 0 w 63"/>
                <a:gd name="T11" fmla="*/ 68 h 76"/>
                <a:gd name="T12" fmla="*/ 0 w 63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76">
                  <a:moveTo>
                    <a:pt x="0" y="8"/>
                  </a:moveTo>
                  <a:cubicBezTo>
                    <a:pt x="1" y="2"/>
                    <a:pt x="6" y="0"/>
                    <a:pt x="12" y="4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3" y="35"/>
                    <a:pt x="62" y="42"/>
                    <a:pt x="56" y="4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5" y="76"/>
                    <a:pt x="0" y="74"/>
                    <a:pt x="0" y="6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12026" y="3341688"/>
              <a:ext cx="169863" cy="206375"/>
            </a:xfrm>
            <a:custGeom>
              <a:avLst/>
              <a:gdLst>
                <a:gd name="T0" fmla="*/ 1 w 63"/>
                <a:gd name="T1" fmla="*/ 8 h 76"/>
                <a:gd name="T2" fmla="*/ 13 w 63"/>
                <a:gd name="T3" fmla="*/ 4 h 76"/>
                <a:gd name="T4" fmla="*/ 56 w 63"/>
                <a:gd name="T5" fmla="*/ 31 h 76"/>
                <a:gd name="T6" fmla="*/ 56 w 63"/>
                <a:gd name="T7" fmla="*/ 46 h 76"/>
                <a:gd name="T8" fmla="*/ 12 w 63"/>
                <a:gd name="T9" fmla="*/ 72 h 76"/>
                <a:gd name="T10" fmla="*/ 0 w 63"/>
                <a:gd name="T11" fmla="*/ 68 h 76"/>
                <a:gd name="T12" fmla="*/ 1 w 63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76">
                  <a:moveTo>
                    <a:pt x="1" y="8"/>
                  </a:moveTo>
                  <a:cubicBezTo>
                    <a:pt x="1" y="2"/>
                    <a:pt x="6" y="0"/>
                    <a:pt x="13" y="4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3" y="35"/>
                    <a:pt x="63" y="42"/>
                    <a:pt x="56" y="4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5" y="76"/>
                    <a:pt x="0" y="74"/>
                    <a:pt x="0" y="6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0" name="Group 59出自【趣你的PPT】(微信:qunideppt)：最优质的PPT资源库"/>
          <p:cNvGrpSpPr/>
          <p:nvPr/>
        </p:nvGrpSpPr>
        <p:grpSpPr>
          <a:xfrm>
            <a:off x="7849107" y="3373188"/>
            <a:ext cx="361053" cy="447482"/>
            <a:chOff x="6429376" y="3190876"/>
            <a:chExt cx="411163" cy="509588"/>
          </a:xfrm>
        </p:grpSpPr>
        <p:sp>
          <p:nvSpPr>
            <p:cNvPr id="2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70651" y="3390901"/>
              <a:ext cx="330200" cy="309563"/>
            </a:xfrm>
            <a:custGeom>
              <a:avLst/>
              <a:gdLst>
                <a:gd name="T0" fmla="*/ 122 w 122"/>
                <a:gd name="T1" fmla="*/ 99 h 114"/>
                <a:gd name="T2" fmla="*/ 107 w 122"/>
                <a:gd name="T3" fmla="*/ 114 h 114"/>
                <a:gd name="T4" fmla="*/ 14 w 122"/>
                <a:gd name="T5" fmla="*/ 114 h 114"/>
                <a:gd name="T6" fmla="*/ 0 w 122"/>
                <a:gd name="T7" fmla="*/ 99 h 114"/>
                <a:gd name="T8" fmla="*/ 0 w 122"/>
                <a:gd name="T9" fmla="*/ 0 h 114"/>
                <a:gd name="T10" fmla="*/ 122 w 122"/>
                <a:gd name="T11" fmla="*/ 0 h 114"/>
                <a:gd name="T12" fmla="*/ 122 w 122"/>
                <a:gd name="T13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14">
                  <a:moveTo>
                    <a:pt x="122" y="99"/>
                  </a:moveTo>
                  <a:cubicBezTo>
                    <a:pt x="122" y="107"/>
                    <a:pt x="115" y="114"/>
                    <a:pt x="107" y="1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6" y="114"/>
                    <a:pt x="0" y="107"/>
                    <a:pt x="0" y="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9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10338" y="3432176"/>
              <a:ext cx="98425" cy="123825"/>
            </a:xfrm>
            <a:custGeom>
              <a:avLst/>
              <a:gdLst>
                <a:gd name="T0" fmla="*/ 24 w 36"/>
                <a:gd name="T1" fmla="*/ 0 h 46"/>
                <a:gd name="T2" fmla="*/ 19 w 36"/>
                <a:gd name="T3" fmla="*/ 0 h 46"/>
                <a:gd name="T4" fmla="*/ 19 w 36"/>
                <a:gd name="T5" fmla="*/ 22 h 46"/>
                <a:gd name="T6" fmla="*/ 36 w 36"/>
                <a:gd name="T7" fmla="*/ 22 h 46"/>
                <a:gd name="T8" fmla="*/ 36 w 36"/>
                <a:gd name="T9" fmla="*/ 10 h 46"/>
                <a:gd name="T10" fmla="*/ 24 w 36"/>
                <a:gd name="T11" fmla="*/ 0 h 46"/>
                <a:gd name="T12" fmla="*/ 0 w 36"/>
                <a:gd name="T13" fmla="*/ 24 h 46"/>
                <a:gd name="T14" fmla="*/ 0 w 36"/>
                <a:gd name="T15" fmla="*/ 36 h 46"/>
                <a:gd name="T16" fmla="*/ 12 w 36"/>
                <a:gd name="T17" fmla="*/ 46 h 46"/>
                <a:gd name="T18" fmla="*/ 17 w 36"/>
                <a:gd name="T19" fmla="*/ 46 h 46"/>
                <a:gd name="T20" fmla="*/ 17 w 36"/>
                <a:gd name="T21" fmla="*/ 24 h 46"/>
                <a:gd name="T22" fmla="*/ 0 w 36"/>
                <a:gd name="T23" fmla="*/ 24 h 46"/>
                <a:gd name="T24" fmla="*/ 36 w 36"/>
                <a:gd name="T25" fmla="*/ 36 h 46"/>
                <a:gd name="T26" fmla="*/ 36 w 36"/>
                <a:gd name="T27" fmla="*/ 24 h 46"/>
                <a:gd name="T28" fmla="*/ 19 w 36"/>
                <a:gd name="T29" fmla="*/ 24 h 46"/>
                <a:gd name="T30" fmla="*/ 19 w 36"/>
                <a:gd name="T31" fmla="*/ 46 h 46"/>
                <a:gd name="T32" fmla="*/ 24 w 36"/>
                <a:gd name="T33" fmla="*/ 46 h 46"/>
                <a:gd name="T34" fmla="*/ 36 w 36"/>
                <a:gd name="T35" fmla="*/ 36 h 46"/>
                <a:gd name="T36" fmla="*/ 12 w 36"/>
                <a:gd name="T37" fmla="*/ 0 h 46"/>
                <a:gd name="T38" fmla="*/ 0 w 36"/>
                <a:gd name="T39" fmla="*/ 10 h 46"/>
                <a:gd name="T40" fmla="*/ 0 w 36"/>
                <a:gd name="T41" fmla="*/ 22 h 46"/>
                <a:gd name="T42" fmla="*/ 17 w 36"/>
                <a:gd name="T43" fmla="*/ 22 h 46"/>
                <a:gd name="T44" fmla="*/ 17 w 36"/>
                <a:gd name="T45" fmla="*/ 0 h 46"/>
                <a:gd name="T46" fmla="*/ 12 w 3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46">
                  <a:moveTo>
                    <a:pt x="2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4"/>
                    <a:pt x="30" y="0"/>
                    <a:pt x="24" y="0"/>
                  </a:cubicBezTo>
                  <a:close/>
                  <a:moveTo>
                    <a:pt x="0" y="24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6" y="46"/>
                    <a:pt x="12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24"/>
                    <a:pt x="17" y="24"/>
                    <a:pt x="17" y="24"/>
                  </a:cubicBezTo>
                  <a:lnTo>
                    <a:pt x="0" y="24"/>
                  </a:lnTo>
                  <a:close/>
                  <a:moveTo>
                    <a:pt x="36" y="36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30" y="46"/>
                    <a:pt x="36" y="42"/>
                    <a:pt x="36" y="36"/>
                  </a:cubicBezTo>
                  <a:close/>
                  <a:moveTo>
                    <a:pt x="12" y="0"/>
                  </a:moveTo>
                  <a:cubicBezTo>
                    <a:pt x="6" y="0"/>
                    <a:pt x="0" y="4"/>
                    <a:pt x="0" y="1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62738" y="3432176"/>
              <a:ext cx="95250" cy="123825"/>
            </a:xfrm>
            <a:custGeom>
              <a:avLst/>
              <a:gdLst>
                <a:gd name="T0" fmla="*/ 24 w 35"/>
                <a:gd name="T1" fmla="*/ 0 h 46"/>
                <a:gd name="T2" fmla="*/ 19 w 35"/>
                <a:gd name="T3" fmla="*/ 0 h 46"/>
                <a:gd name="T4" fmla="*/ 19 w 35"/>
                <a:gd name="T5" fmla="*/ 22 h 46"/>
                <a:gd name="T6" fmla="*/ 35 w 35"/>
                <a:gd name="T7" fmla="*/ 22 h 46"/>
                <a:gd name="T8" fmla="*/ 35 w 35"/>
                <a:gd name="T9" fmla="*/ 10 h 46"/>
                <a:gd name="T10" fmla="*/ 24 w 35"/>
                <a:gd name="T11" fmla="*/ 0 h 46"/>
                <a:gd name="T12" fmla="*/ 0 w 35"/>
                <a:gd name="T13" fmla="*/ 24 h 46"/>
                <a:gd name="T14" fmla="*/ 0 w 35"/>
                <a:gd name="T15" fmla="*/ 36 h 46"/>
                <a:gd name="T16" fmla="*/ 12 w 35"/>
                <a:gd name="T17" fmla="*/ 46 h 46"/>
                <a:gd name="T18" fmla="*/ 17 w 35"/>
                <a:gd name="T19" fmla="*/ 46 h 46"/>
                <a:gd name="T20" fmla="*/ 17 w 35"/>
                <a:gd name="T21" fmla="*/ 24 h 46"/>
                <a:gd name="T22" fmla="*/ 0 w 35"/>
                <a:gd name="T23" fmla="*/ 24 h 46"/>
                <a:gd name="T24" fmla="*/ 35 w 35"/>
                <a:gd name="T25" fmla="*/ 36 h 46"/>
                <a:gd name="T26" fmla="*/ 35 w 35"/>
                <a:gd name="T27" fmla="*/ 24 h 46"/>
                <a:gd name="T28" fmla="*/ 19 w 35"/>
                <a:gd name="T29" fmla="*/ 24 h 46"/>
                <a:gd name="T30" fmla="*/ 19 w 35"/>
                <a:gd name="T31" fmla="*/ 46 h 46"/>
                <a:gd name="T32" fmla="*/ 24 w 35"/>
                <a:gd name="T33" fmla="*/ 46 h 46"/>
                <a:gd name="T34" fmla="*/ 35 w 35"/>
                <a:gd name="T35" fmla="*/ 36 h 46"/>
                <a:gd name="T36" fmla="*/ 12 w 35"/>
                <a:gd name="T37" fmla="*/ 0 h 46"/>
                <a:gd name="T38" fmla="*/ 0 w 35"/>
                <a:gd name="T39" fmla="*/ 10 h 46"/>
                <a:gd name="T40" fmla="*/ 0 w 35"/>
                <a:gd name="T41" fmla="*/ 22 h 46"/>
                <a:gd name="T42" fmla="*/ 17 w 35"/>
                <a:gd name="T43" fmla="*/ 22 h 46"/>
                <a:gd name="T44" fmla="*/ 17 w 35"/>
                <a:gd name="T45" fmla="*/ 0 h 46"/>
                <a:gd name="T46" fmla="*/ 12 w 35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" h="46">
                  <a:moveTo>
                    <a:pt x="2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4"/>
                    <a:pt x="30" y="0"/>
                    <a:pt x="24" y="0"/>
                  </a:cubicBezTo>
                  <a:close/>
                  <a:moveTo>
                    <a:pt x="0" y="24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5" y="46"/>
                    <a:pt x="12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24"/>
                    <a:pt x="17" y="24"/>
                    <a:pt x="17" y="24"/>
                  </a:cubicBezTo>
                  <a:lnTo>
                    <a:pt x="0" y="24"/>
                  </a:lnTo>
                  <a:close/>
                  <a:moveTo>
                    <a:pt x="35" y="36"/>
                  </a:moveTo>
                  <a:cubicBezTo>
                    <a:pt x="35" y="24"/>
                    <a:pt x="35" y="24"/>
                    <a:pt x="35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30" y="46"/>
                    <a:pt x="35" y="42"/>
                    <a:pt x="35" y="36"/>
                  </a:cubicBezTo>
                  <a:close/>
                  <a:moveTo>
                    <a:pt x="12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0663" y="3559176"/>
              <a:ext cx="130175" cy="141288"/>
            </a:xfrm>
            <a:custGeom>
              <a:avLst/>
              <a:gdLst>
                <a:gd name="T0" fmla="*/ 48 w 48"/>
                <a:gd name="T1" fmla="*/ 25 h 52"/>
                <a:gd name="T2" fmla="*/ 24 w 48"/>
                <a:gd name="T3" fmla="*/ 0 h 52"/>
                <a:gd name="T4" fmla="*/ 0 w 48"/>
                <a:gd name="T5" fmla="*/ 25 h 52"/>
                <a:gd name="T6" fmla="*/ 0 w 48"/>
                <a:gd name="T7" fmla="*/ 52 h 52"/>
                <a:gd name="T8" fmla="*/ 48 w 48"/>
                <a:gd name="T9" fmla="*/ 52 h 52"/>
                <a:gd name="T10" fmla="*/ 48 w 48"/>
                <a:gd name="T11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2">
                  <a:moveTo>
                    <a:pt x="48" y="25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48" y="52"/>
                    <a:pt x="48" y="52"/>
                    <a:pt x="48" y="52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97651" y="3629026"/>
              <a:ext cx="15875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56388" y="3629026"/>
              <a:ext cx="17463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32576" y="3559176"/>
              <a:ext cx="4763" cy="141288"/>
            </a:xfrm>
            <a:custGeom>
              <a:avLst/>
              <a:gdLst>
                <a:gd name="T0" fmla="*/ 0 w 2"/>
                <a:gd name="T1" fmla="*/ 0 h 52"/>
                <a:gd name="T2" fmla="*/ 0 w 2"/>
                <a:gd name="T3" fmla="*/ 52 h 52"/>
                <a:gd name="T4" fmla="*/ 2 w 2"/>
                <a:gd name="T5" fmla="*/ 52 h 52"/>
                <a:gd name="T6" fmla="*/ 2 w 2"/>
                <a:gd name="T7" fmla="*/ 0 h 52"/>
                <a:gd name="T8" fmla="*/ 1 w 2"/>
                <a:gd name="T9" fmla="*/ 0 h 52"/>
                <a:gd name="T10" fmla="*/ 0 w 2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E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9376" y="3190876"/>
              <a:ext cx="411163" cy="222250"/>
            </a:xfrm>
            <a:custGeom>
              <a:avLst/>
              <a:gdLst>
                <a:gd name="T0" fmla="*/ 146 w 152"/>
                <a:gd name="T1" fmla="*/ 82 h 82"/>
                <a:gd name="T2" fmla="*/ 151 w 152"/>
                <a:gd name="T3" fmla="*/ 78 h 82"/>
                <a:gd name="T4" fmla="*/ 150 w 152"/>
                <a:gd name="T5" fmla="*/ 71 h 82"/>
                <a:gd name="T6" fmla="*/ 86 w 152"/>
                <a:gd name="T7" fmla="*/ 5 h 82"/>
                <a:gd name="T8" fmla="*/ 76 w 152"/>
                <a:gd name="T9" fmla="*/ 0 h 82"/>
                <a:gd name="T10" fmla="*/ 66 w 152"/>
                <a:gd name="T11" fmla="*/ 5 h 82"/>
                <a:gd name="T12" fmla="*/ 2 w 152"/>
                <a:gd name="T13" fmla="*/ 71 h 82"/>
                <a:gd name="T14" fmla="*/ 1 w 152"/>
                <a:gd name="T15" fmla="*/ 78 h 82"/>
                <a:gd name="T16" fmla="*/ 6 w 152"/>
                <a:gd name="T17" fmla="*/ 82 h 82"/>
                <a:gd name="T18" fmla="*/ 146 w 152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82">
                  <a:moveTo>
                    <a:pt x="146" y="82"/>
                  </a:moveTo>
                  <a:cubicBezTo>
                    <a:pt x="148" y="82"/>
                    <a:pt x="150" y="80"/>
                    <a:pt x="151" y="78"/>
                  </a:cubicBezTo>
                  <a:cubicBezTo>
                    <a:pt x="152" y="76"/>
                    <a:pt x="152" y="73"/>
                    <a:pt x="150" y="71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3" y="2"/>
                    <a:pt x="80" y="0"/>
                    <a:pt x="76" y="0"/>
                  </a:cubicBezTo>
                  <a:cubicBezTo>
                    <a:pt x="72" y="0"/>
                    <a:pt x="68" y="2"/>
                    <a:pt x="66" y="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2" y="80"/>
                    <a:pt x="4" y="82"/>
                    <a:pt x="6" y="82"/>
                  </a:cubicBezTo>
                  <a:lnTo>
                    <a:pt x="146" y="8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7053627" y="3370399"/>
            <a:ext cx="450270" cy="451664"/>
            <a:chOff x="5702301" y="3187701"/>
            <a:chExt cx="512763" cy="514350"/>
          </a:xfrm>
        </p:grpSpPr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2301" y="3187701"/>
              <a:ext cx="512763" cy="514350"/>
            </a:xfrm>
            <a:custGeom>
              <a:avLst/>
              <a:gdLst>
                <a:gd name="T0" fmla="*/ 77 w 190"/>
                <a:gd name="T1" fmla="*/ 185 h 190"/>
                <a:gd name="T2" fmla="*/ 58 w 190"/>
                <a:gd name="T3" fmla="*/ 185 h 190"/>
                <a:gd name="T4" fmla="*/ 5 w 190"/>
                <a:gd name="T5" fmla="*/ 132 h 190"/>
                <a:gd name="T6" fmla="*/ 5 w 190"/>
                <a:gd name="T7" fmla="*/ 113 h 190"/>
                <a:gd name="T8" fmla="*/ 113 w 190"/>
                <a:gd name="T9" fmla="*/ 5 h 190"/>
                <a:gd name="T10" fmla="*/ 132 w 190"/>
                <a:gd name="T11" fmla="*/ 5 h 190"/>
                <a:gd name="T12" fmla="*/ 185 w 190"/>
                <a:gd name="T13" fmla="*/ 58 h 190"/>
                <a:gd name="T14" fmla="*/ 185 w 190"/>
                <a:gd name="T15" fmla="*/ 77 h 190"/>
                <a:gd name="T16" fmla="*/ 77 w 190"/>
                <a:gd name="T17" fmla="*/ 1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77" y="185"/>
                  </a:moveTo>
                  <a:cubicBezTo>
                    <a:pt x="72" y="190"/>
                    <a:pt x="63" y="190"/>
                    <a:pt x="58" y="185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0" y="127"/>
                    <a:pt x="0" y="118"/>
                    <a:pt x="5" y="11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0"/>
                    <a:pt x="127" y="0"/>
                    <a:pt x="132" y="5"/>
                  </a:cubicBezTo>
                  <a:cubicBezTo>
                    <a:pt x="185" y="58"/>
                    <a:pt x="185" y="58"/>
                    <a:pt x="185" y="58"/>
                  </a:cubicBezTo>
                  <a:cubicBezTo>
                    <a:pt x="190" y="63"/>
                    <a:pt x="190" y="72"/>
                    <a:pt x="185" y="77"/>
                  </a:cubicBezTo>
                  <a:lnTo>
                    <a:pt x="77" y="18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1088" y="3360738"/>
              <a:ext cx="22225" cy="22225"/>
            </a:xfrm>
            <a:custGeom>
              <a:avLst/>
              <a:gdLst>
                <a:gd name="T0" fmla="*/ 7 w 8"/>
                <a:gd name="T1" fmla="*/ 6 h 8"/>
                <a:gd name="T2" fmla="*/ 2 w 8"/>
                <a:gd name="T3" fmla="*/ 6 h 8"/>
                <a:gd name="T4" fmla="*/ 2 w 8"/>
                <a:gd name="T5" fmla="*/ 1 h 8"/>
                <a:gd name="T6" fmla="*/ 7 w 8"/>
                <a:gd name="T7" fmla="*/ 1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5" y="8"/>
                    <a:pt x="3" y="8"/>
                    <a:pt x="2" y="6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3"/>
                    <a:pt x="8" y="5"/>
                    <a:pt x="7" y="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21388" y="3221038"/>
              <a:ext cx="20638" cy="17463"/>
            </a:xfrm>
            <a:custGeom>
              <a:avLst/>
              <a:gdLst>
                <a:gd name="T0" fmla="*/ 6 w 8"/>
                <a:gd name="T1" fmla="*/ 6 h 7"/>
                <a:gd name="T2" fmla="*/ 2 w 8"/>
                <a:gd name="T3" fmla="*/ 6 h 7"/>
                <a:gd name="T4" fmla="*/ 2 w 8"/>
                <a:gd name="T5" fmla="*/ 1 h 7"/>
                <a:gd name="T6" fmla="*/ 6 w 8"/>
                <a:gd name="T7" fmla="*/ 1 h 7"/>
                <a:gd name="T8" fmla="*/ 6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6"/>
                  </a:moveTo>
                  <a:cubicBezTo>
                    <a:pt x="5" y="7"/>
                    <a:pt x="3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" y="2"/>
                    <a:pt x="8" y="5"/>
                    <a:pt x="6" y="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5338" y="3648076"/>
              <a:ext cx="19050" cy="22225"/>
            </a:xfrm>
            <a:custGeom>
              <a:avLst/>
              <a:gdLst>
                <a:gd name="T0" fmla="*/ 6 w 7"/>
                <a:gd name="T1" fmla="*/ 7 h 8"/>
                <a:gd name="T2" fmla="*/ 1 w 7"/>
                <a:gd name="T3" fmla="*/ 7 h 8"/>
                <a:gd name="T4" fmla="*/ 1 w 7"/>
                <a:gd name="T5" fmla="*/ 2 h 8"/>
                <a:gd name="T6" fmla="*/ 6 w 7"/>
                <a:gd name="T7" fmla="*/ 2 h 8"/>
                <a:gd name="T8" fmla="*/ 6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5" y="8"/>
                    <a:pt x="3" y="8"/>
                    <a:pt x="1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7" y="5"/>
                    <a:pt x="6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34051" y="3506788"/>
              <a:ext cx="19050" cy="22225"/>
            </a:xfrm>
            <a:custGeom>
              <a:avLst/>
              <a:gdLst>
                <a:gd name="T0" fmla="*/ 6 w 7"/>
                <a:gd name="T1" fmla="*/ 7 h 8"/>
                <a:gd name="T2" fmla="*/ 1 w 7"/>
                <a:gd name="T3" fmla="*/ 7 h 8"/>
                <a:gd name="T4" fmla="*/ 1 w 7"/>
                <a:gd name="T5" fmla="*/ 2 h 8"/>
                <a:gd name="T6" fmla="*/ 6 w 7"/>
                <a:gd name="T7" fmla="*/ 2 h 8"/>
                <a:gd name="T8" fmla="*/ 6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5" y="8"/>
                    <a:pt x="2" y="8"/>
                    <a:pt x="1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5" y="0"/>
                    <a:pt x="6" y="2"/>
                  </a:cubicBezTo>
                  <a:cubicBezTo>
                    <a:pt x="7" y="3"/>
                    <a:pt x="7" y="5"/>
                    <a:pt x="6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5201" y="3244851"/>
              <a:ext cx="115888" cy="115888"/>
            </a:xfrm>
            <a:custGeom>
              <a:avLst/>
              <a:gdLst>
                <a:gd name="T0" fmla="*/ 72 w 73"/>
                <a:gd name="T1" fmla="*/ 73 h 73"/>
                <a:gd name="T2" fmla="*/ 0 w 73"/>
                <a:gd name="T3" fmla="*/ 2 h 73"/>
                <a:gd name="T4" fmla="*/ 2 w 73"/>
                <a:gd name="T5" fmla="*/ 0 h 73"/>
                <a:gd name="T6" fmla="*/ 73 w 73"/>
                <a:gd name="T7" fmla="*/ 70 h 73"/>
                <a:gd name="T8" fmla="*/ 72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2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3" y="70"/>
                  </a:lnTo>
                  <a:lnTo>
                    <a:pt x="72" y="7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45176" y="3349626"/>
              <a:ext cx="203200" cy="203200"/>
            </a:xfrm>
            <a:custGeom>
              <a:avLst/>
              <a:gdLst>
                <a:gd name="T0" fmla="*/ 67 w 75"/>
                <a:gd name="T1" fmla="*/ 67 h 75"/>
                <a:gd name="T2" fmla="*/ 37 w 75"/>
                <a:gd name="T3" fmla="*/ 67 h 75"/>
                <a:gd name="T4" fmla="*/ 9 w 75"/>
                <a:gd name="T5" fmla="*/ 38 h 75"/>
                <a:gd name="T6" fmla="*/ 9 w 75"/>
                <a:gd name="T7" fmla="*/ 8 h 75"/>
                <a:gd name="T8" fmla="*/ 9 w 75"/>
                <a:gd name="T9" fmla="*/ 8 h 75"/>
                <a:gd name="T10" fmla="*/ 39 w 75"/>
                <a:gd name="T11" fmla="*/ 8 h 75"/>
                <a:gd name="T12" fmla="*/ 67 w 75"/>
                <a:gd name="T13" fmla="*/ 37 h 75"/>
                <a:gd name="T14" fmla="*/ 67 w 75"/>
                <a:gd name="T15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75">
                  <a:moveTo>
                    <a:pt x="67" y="67"/>
                  </a:moveTo>
                  <a:cubicBezTo>
                    <a:pt x="59" y="75"/>
                    <a:pt x="45" y="75"/>
                    <a:pt x="37" y="6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0" y="30"/>
                    <a:pt x="0" y="17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5" y="45"/>
                    <a:pt x="75" y="58"/>
                    <a:pt x="67" y="6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7863" y="3532188"/>
              <a:ext cx="114300" cy="115888"/>
            </a:xfrm>
            <a:custGeom>
              <a:avLst/>
              <a:gdLst>
                <a:gd name="T0" fmla="*/ 70 w 72"/>
                <a:gd name="T1" fmla="*/ 73 h 73"/>
                <a:gd name="T2" fmla="*/ 0 w 72"/>
                <a:gd name="T3" fmla="*/ 2 h 73"/>
                <a:gd name="T4" fmla="*/ 2 w 72"/>
                <a:gd name="T5" fmla="*/ 0 h 73"/>
                <a:gd name="T6" fmla="*/ 72 w 72"/>
                <a:gd name="T7" fmla="*/ 72 h 73"/>
                <a:gd name="T8" fmla="*/ 70 w 7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70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2" y="72"/>
                  </a:lnTo>
                  <a:lnTo>
                    <a:pt x="70" y="7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2163" y="3375026"/>
              <a:ext cx="68263" cy="61913"/>
            </a:xfrm>
            <a:custGeom>
              <a:avLst/>
              <a:gdLst>
                <a:gd name="T0" fmla="*/ 24 w 25"/>
                <a:gd name="T1" fmla="*/ 7 h 23"/>
                <a:gd name="T2" fmla="*/ 25 w 25"/>
                <a:gd name="T3" fmla="*/ 12 h 23"/>
                <a:gd name="T4" fmla="*/ 20 w 25"/>
                <a:gd name="T5" fmla="*/ 12 h 23"/>
                <a:gd name="T6" fmla="*/ 18 w 25"/>
                <a:gd name="T7" fmla="*/ 7 h 23"/>
                <a:gd name="T8" fmla="*/ 15 w 25"/>
                <a:gd name="T9" fmla="*/ 5 h 23"/>
                <a:gd name="T10" fmla="*/ 13 w 25"/>
                <a:gd name="T11" fmla="*/ 7 h 23"/>
                <a:gd name="T12" fmla="*/ 15 w 25"/>
                <a:gd name="T13" fmla="*/ 11 h 23"/>
                <a:gd name="T14" fmla="*/ 17 w 25"/>
                <a:gd name="T15" fmla="*/ 16 h 23"/>
                <a:gd name="T16" fmla="*/ 15 w 25"/>
                <a:gd name="T17" fmla="*/ 21 h 23"/>
                <a:gd name="T18" fmla="*/ 10 w 25"/>
                <a:gd name="T19" fmla="*/ 23 h 23"/>
                <a:gd name="T20" fmla="*/ 4 w 25"/>
                <a:gd name="T21" fmla="*/ 20 h 23"/>
                <a:gd name="T22" fmla="*/ 1 w 25"/>
                <a:gd name="T23" fmla="*/ 16 h 23"/>
                <a:gd name="T24" fmla="*/ 0 w 25"/>
                <a:gd name="T25" fmla="*/ 11 h 23"/>
                <a:gd name="T26" fmla="*/ 5 w 25"/>
                <a:gd name="T27" fmla="*/ 11 h 23"/>
                <a:gd name="T28" fmla="*/ 7 w 25"/>
                <a:gd name="T29" fmla="*/ 16 h 23"/>
                <a:gd name="T30" fmla="*/ 10 w 25"/>
                <a:gd name="T31" fmla="*/ 18 h 23"/>
                <a:gd name="T32" fmla="*/ 12 w 25"/>
                <a:gd name="T33" fmla="*/ 16 h 23"/>
                <a:gd name="T34" fmla="*/ 11 w 25"/>
                <a:gd name="T35" fmla="*/ 12 h 23"/>
                <a:gd name="T36" fmla="*/ 8 w 25"/>
                <a:gd name="T37" fmla="*/ 8 h 23"/>
                <a:gd name="T38" fmla="*/ 10 w 25"/>
                <a:gd name="T39" fmla="*/ 2 h 23"/>
                <a:gd name="T40" fmla="*/ 16 w 25"/>
                <a:gd name="T41" fmla="*/ 1 h 23"/>
                <a:gd name="T42" fmla="*/ 21 w 25"/>
                <a:gd name="T43" fmla="*/ 3 h 23"/>
                <a:gd name="T44" fmla="*/ 24 w 25"/>
                <a:gd name="T4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23">
                  <a:moveTo>
                    <a:pt x="24" y="7"/>
                  </a:moveTo>
                  <a:cubicBezTo>
                    <a:pt x="24" y="9"/>
                    <a:pt x="25" y="10"/>
                    <a:pt x="25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0"/>
                    <a:pt x="20" y="8"/>
                    <a:pt x="18" y="7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4" y="6"/>
                    <a:pt x="13" y="6"/>
                    <a:pt x="13" y="7"/>
                  </a:cubicBezTo>
                  <a:cubicBezTo>
                    <a:pt x="13" y="8"/>
                    <a:pt x="14" y="9"/>
                    <a:pt x="15" y="11"/>
                  </a:cubicBezTo>
                  <a:cubicBezTo>
                    <a:pt x="16" y="12"/>
                    <a:pt x="17" y="14"/>
                    <a:pt x="17" y="16"/>
                  </a:cubicBezTo>
                  <a:cubicBezTo>
                    <a:pt x="18" y="18"/>
                    <a:pt x="17" y="20"/>
                    <a:pt x="15" y="21"/>
                  </a:cubicBezTo>
                  <a:cubicBezTo>
                    <a:pt x="14" y="23"/>
                    <a:pt x="12" y="23"/>
                    <a:pt x="10" y="23"/>
                  </a:cubicBezTo>
                  <a:cubicBezTo>
                    <a:pt x="8" y="23"/>
                    <a:pt x="6" y="22"/>
                    <a:pt x="4" y="20"/>
                  </a:cubicBezTo>
                  <a:cubicBezTo>
                    <a:pt x="3" y="19"/>
                    <a:pt x="2" y="17"/>
                    <a:pt x="1" y="16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3"/>
                    <a:pt x="5" y="15"/>
                    <a:pt x="7" y="16"/>
                  </a:cubicBezTo>
                  <a:cubicBezTo>
                    <a:pt x="8" y="18"/>
                    <a:pt x="9" y="19"/>
                    <a:pt x="10" y="18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3" y="15"/>
                    <a:pt x="12" y="14"/>
                    <a:pt x="11" y="12"/>
                  </a:cubicBezTo>
                  <a:cubicBezTo>
                    <a:pt x="10" y="11"/>
                    <a:pt x="9" y="9"/>
                    <a:pt x="8" y="8"/>
                  </a:cubicBezTo>
                  <a:cubicBezTo>
                    <a:pt x="8" y="6"/>
                    <a:pt x="8" y="4"/>
                    <a:pt x="10" y="2"/>
                  </a:cubicBezTo>
                  <a:cubicBezTo>
                    <a:pt x="12" y="1"/>
                    <a:pt x="13" y="0"/>
                    <a:pt x="16" y="1"/>
                  </a:cubicBezTo>
                  <a:cubicBezTo>
                    <a:pt x="18" y="1"/>
                    <a:pt x="19" y="2"/>
                    <a:pt x="21" y="3"/>
                  </a:cubicBezTo>
                  <a:cubicBezTo>
                    <a:pt x="22" y="5"/>
                    <a:pt x="23" y="6"/>
                    <a:pt x="24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13438" y="3414713"/>
              <a:ext cx="63500" cy="63500"/>
            </a:xfrm>
            <a:custGeom>
              <a:avLst/>
              <a:gdLst>
                <a:gd name="T0" fmla="*/ 23 w 24"/>
                <a:gd name="T1" fmla="*/ 7 h 23"/>
                <a:gd name="T2" fmla="*/ 24 w 24"/>
                <a:gd name="T3" fmla="*/ 11 h 23"/>
                <a:gd name="T4" fmla="*/ 20 w 24"/>
                <a:gd name="T5" fmla="*/ 11 h 23"/>
                <a:gd name="T6" fmla="*/ 18 w 24"/>
                <a:gd name="T7" fmla="*/ 7 h 23"/>
                <a:gd name="T8" fmla="*/ 14 w 24"/>
                <a:gd name="T9" fmla="*/ 5 h 23"/>
                <a:gd name="T10" fmla="*/ 13 w 24"/>
                <a:gd name="T11" fmla="*/ 7 h 23"/>
                <a:gd name="T12" fmla="*/ 14 w 24"/>
                <a:gd name="T13" fmla="*/ 10 h 23"/>
                <a:gd name="T14" fmla="*/ 17 w 24"/>
                <a:gd name="T15" fmla="*/ 16 h 23"/>
                <a:gd name="T16" fmla="*/ 15 w 24"/>
                <a:gd name="T17" fmla="*/ 21 h 23"/>
                <a:gd name="T18" fmla="*/ 10 w 24"/>
                <a:gd name="T19" fmla="*/ 23 h 23"/>
                <a:gd name="T20" fmla="*/ 4 w 24"/>
                <a:gd name="T21" fmla="*/ 20 h 23"/>
                <a:gd name="T22" fmla="*/ 1 w 24"/>
                <a:gd name="T23" fmla="*/ 15 h 23"/>
                <a:gd name="T24" fmla="*/ 0 w 24"/>
                <a:gd name="T25" fmla="*/ 11 h 23"/>
                <a:gd name="T26" fmla="*/ 4 w 24"/>
                <a:gd name="T27" fmla="*/ 11 h 23"/>
                <a:gd name="T28" fmla="*/ 6 w 24"/>
                <a:gd name="T29" fmla="*/ 16 h 23"/>
                <a:gd name="T30" fmla="*/ 10 w 24"/>
                <a:gd name="T31" fmla="*/ 18 h 23"/>
                <a:gd name="T32" fmla="*/ 12 w 24"/>
                <a:gd name="T33" fmla="*/ 16 h 23"/>
                <a:gd name="T34" fmla="*/ 10 w 24"/>
                <a:gd name="T35" fmla="*/ 12 h 23"/>
                <a:gd name="T36" fmla="*/ 8 w 24"/>
                <a:gd name="T37" fmla="*/ 7 h 23"/>
                <a:gd name="T38" fmla="*/ 10 w 24"/>
                <a:gd name="T39" fmla="*/ 2 h 23"/>
                <a:gd name="T40" fmla="*/ 15 w 24"/>
                <a:gd name="T41" fmla="*/ 0 h 23"/>
                <a:gd name="T42" fmla="*/ 20 w 24"/>
                <a:gd name="T43" fmla="*/ 3 h 23"/>
                <a:gd name="T44" fmla="*/ 23 w 24"/>
                <a:gd name="T4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23">
                  <a:moveTo>
                    <a:pt x="23" y="7"/>
                  </a:moveTo>
                  <a:cubicBezTo>
                    <a:pt x="24" y="8"/>
                    <a:pt x="24" y="10"/>
                    <a:pt x="24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19" y="8"/>
                    <a:pt x="18" y="7"/>
                  </a:cubicBezTo>
                  <a:cubicBezTo>
                    <a:pt x="17" y="5"/>
                    <a:pt x="15" y="5"/>
                    <a:pt x="14" y="5"/>
                  </a:cubicBezTo>
                  <a:cubicBezTo>
                    <a:pt x="13" y="5"/>
                    <a:pt x="13" y="6"/>
                    <a:pt x="13" y="7"/>
                  </a:cubicBezTo>
                  <a:cubicBezTo>
                    <a:pt x="13" y="8"/>
                    <a:pt x="13" y="9"/>
                    <a:pt x="14" y="10"/>
                  </a:cubicBezTo>
                  <a:cubicBezTo>
                    <a:pt x="16" y="12"/>
                    <a:pt x="16" y="14"/>
                    <a:pt x="17" y="16"/>
                  </a:cubicBezTo>
                  <a:cubicBezTo>
                    <a:pt x="17" y="17"/>
                    <a:pt x="17" y="19"/>
                    <a:pt x="15" y="21"/>
                  </a:cubicBezTo>
                  <a:cubicBezTo>
                    <a:pt x="14" y="22"/>
                    <a:pt x="12" y="23"/>
                    <a:pt x="10" y="23"/>
                  </a:cubicBezTo>
                  <a:cubicBezTo>
                    <a:pt x="7" y="22"/>
                    <a:pt x="5" y="21"/>
                    <a:pt x="4" y="20"/>
                  </a:cubicBezTo>
                  <a:cubicBezTo>
                    <a:pt x="2" y="18"/>
                    <a:pt x="1" y="17"/>
                    <a:pt x="1" y="15"/>
                  </a:cubicBezTo>
                  <a:cubicBezTo>
                    <a:pt x="0" y="14"/>
                    <a:pt x="0" y="12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4"/>
                    <a:pt x="6" y="16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4"/>
                    <a:pt x="10" y="12"/>
                  </a:cubicBezTo>
                  <a:cubicBezTo>
                    <a:pt x="9" y="11"/>
                    <a:pt x="8" y="9"/>
                    <a:pt x="8" y="7"/>
                  </a:cubicBezTo>
                  <a:cubicBezTo>
                    <a:pt x="8" y="5"/>
                    <a:pt x="8" y="4"/>
                    <a:pt x="10" y="2"/>
                  </a:cubicBezTo>
                  <a:cubicBezTo>
                    <a:pt x="11" y="1"/>
                    <a:pt x="13" y="0"/>
                    <a:pt x="15" y="0"/>
                  </a:cubicBezTo>
                  <a:cubicBezTo>
                    <a:pt x="17" y="1"/>
                    <a:pt x="19" y="2"/>
                    <a:pt x="20" y="3"/>
                  </a:cubicBezTo>
                  <a:cubicBezTo>
                    <a:pt x="22" y="5"/>
                    <a:pt x="23" y="6"/>
                    <a:pt x="23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48363" y="3448051"/>
              <a:ext cx="74613" cy="77788"/>
            </a:xfrm>
            <a:custGeom>
              <a:avLst/>
              <a:gdLst>
                <a:gd name="T0" fmla="*/ 0 w 28"/>
                <a:gd name="T1" fmla="*/ 17 h 29"/>
                <a:gd name="T2" fmla="*/ 17 w 28"/>
                <a:gd name="T3" fmla="*/ 0 h 29"/>
                <a:gd name="T4" fmla="*/ 23 w 28"/>
                <a:gd name="T5" fmla="*/ 7 h 29"/>
                <a:gd name="T6" fmla="*/ 23 w 28"/>
                <a:gd name="T7" fmla="*/ 23 h 29"/>
                <a:gd name="T8" fmla="*/ 6 w 28"/>
                <a:gd name="T9" fmla="*/ 23 h 29"/>
                <a:gd name="T10" fmla="*/ 0 w 28"/>
                <a:gd name="T11" fmla="*/ 17 h 29"/>
                <a:gd name="T12" fmla="*/ 10 w 28"/>
                <a:gd name="T13" fmla="*/ 20 h 29"/>
                <a:gd name="T14" fmla="*/ 19 w 28"/>
                <a:gd name="T15" fmla="*/ 19 h 29"/>
                <a:gd name="T16" fmla="*/ 20 w 28"/>
                <a:gd name="T17" fmla="*/ 10 h 29"/>
                <a:gd name="T18" fmla="*/ 17 w 28"/>
                <a:gd name="T19" fmla="*/ 7 h 29"/>
                <a:gd name="T20" fmla="*/ 7 w 28"/>
                <a:gd name="T21" fmla="*/ 17 h 29"/>
                <a:gd name="T22" fmla="*/ 10 w 28"/>
                <a:gd name="T23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9">
                  <a:moveTo>
                    <a:pt x="0" y="17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8" y="12"/>
                    <a:pt x="28" y="17"/>
                    <a:pt x="23" y="23"/>
                  </a:cubicBezTo>
                  <a:cubicBezTo>
                    <a:pt x="17" y="28"/>
                    <a:pt x="12" y="29"/>
                    <a:pt x="6" y="23"/>
                  </a:cubicBezTo>
                  <a:lnTo>
                    <a:pt x="0" y="17"/>
                  </a:lnTo>
                  <a:close/>
                  <a:moveTo>
                    <a:pt x="10" y="20"/>
                  </a:moveTo>
                  <a:cubicBezTo>
                    <a:pt x="13" y="23"/>
                    <a:pt x="16" y="23"/>
                    <a:pt x="19" y="19"/>
                  </a:cubicBezTo>
                  <a:cubicBezTo>
                    <a:pt x="23" y="16"/>
                    <a:pt x="23" y="13"/>
                    <a:pt x="20" y="1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10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6266512" y="3350883"/>
            <a:ext cx="441905" cy="473968"/>
            <a:chOff x="5032376" y="3165476"/>
            <a:chExt cx="503237" cy="539750"/>
          </a:xfrm>
        </p:grpSpPr>
        <p:sp>
          <p:nvSpPr>
            <p:cNvPr id="2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32376" y="3394076"/>
              <a:ext cx="309563" cy="311150"/>
            </a:xfrm>
            <a:custGeom>
              <a:avLst/>
              <a:gdLst>
                <a:gd name="T0" fmla="*/ 109 w 114"/>
                <a:gd name="T1" fmla="*/ 15 h 115"/>
                <a:gd name="T2" fmla="*/ 100 w 114"/>
                <a:gd name="T3" fmla="*/ 6 h 115"/>
                <a:gd name="T4" fmla="*/ 77 w 114"/>
                <a:gd name="T5" fmla="*/ 8 h 115"/>
                <a:gd name="T6" fmla="*/ 8 w 114"/>
                <a:gd name="T7" fmla="*/ 78 h 115"/>
                <a:gd name="T8" fmla="*/ 6 w 114"/>
                <a:gd name="T9" fmla="*/ 100 h 115"/>
                <a:gd name="T10" fmla="*/ 14 w 114"/>
                <a:gd name="T11" fmla="*/ 109 h 115"/>
                <a:gd name="T12" fmla="*/ 37 w 114"/>
                <a:gd name="T13" fmla="*/ 107 h 115"/>
                <a:gd name="T14" fmla="*/ 106 w 114"/>
                <a:gd name="T15" fmla="*/ 37 h 115"/>
                <a:gd name="T16" fmla="*/ 109 w 114"/>
                <a:gd name="T17" fmla="*/ 15 h 115"/>
                <a:gd name="T18" fmla="*/ 17 w 114"/>
                <a:gd name="T19" fmla="*/ 97 h 115"/>
                <a:gd name="T20" fmla="*/ 17 w 114"/>
                <a:gd name="T21" fmla="*/ 85 h 115"/>
                <a:gd name="T22" fmla="*/ 30 w 114"/>
                <a:gd name="T23" fmla="*/ 85 h 115"/>
                <a:gd name="T24" fmla="*/ 30 w 114"/>
                <a:gd name="T25" fmla="*/ 97 h 115"/>
                <a:gd name="T26" fmla="*/ 17 w 114"/>
                <a:gd name="T27" fmla="*/ 9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15">
                  <a:moveTo>
                    <a:pt x="109" y="15"/>
                  </a:moveTo>
                  <a:cubicBezTo>
                    <a:pt x="100" y="6"/>
                    <a:pt x="100" y="6"/>
                    <a:pt x="100" y="6"/>
                  </a:cubicBezTo>
                  <a:cubicBezTo>
                    <a:pt x="94" y="0"/>
                    <a:pt x="84" y="1"/>
                    <a:pt x="77" y="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" y="85"/>
                    <a:pt x="0" y="95"/>
                    <a:pt x="6" y="100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" y="115"/>
                    <a:pt x="30" y="114"/>
                    <a:pt x="37" y="10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3" y="30"/>
                    <a:pt x="114" y="20"/>
                    <a:pt x="109" y="15"/>
                  </a:cubicBezTo>
                  <a:close/>
                  <a:moveTo>
                    <a:pt x="17" y="97"/>
                  </a:moveTo>
                  <a:cubicBezTo>
                    <a:pt x="14" y="94"/>
                    <a:pt x="14" y="88"/>
                    <a:pt x="17" y="85"/>
                  </a:cubicBezTo>
                  <a:cubicBezTo>
                    <a:pt x="21" y="81"/>
                    <a:pt x="26" y="81"/>
                    <a:pt x="30" y="85"/>
                  </a:cubicBezTo>
                  <a:cubicBezTo>
                    <a:pt x="33" y="88"/>
                    <a:pt x="33" y="94"/>
                    <a:pt x="30" y="97"/>
                  </a:cubicBezTo>
                  <a:cubicBezTo>
                    <a:pt x="26" y="101"/>
                    <a:pt x="21" y="101"/>
                    <a:pt x="17" y="97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9563" y="3314701"/>
              <a:ext cx="146050" cy="176213"/>
            </a:xfrm>
            <a:custGeom>
              <a:avLst/>
              <a:gdLst>
                <a:gd name="T0" fmla="*/ 39 w 54"/>
                <a:gd name="T1" fmla="*/ 53 h 65"/>
                <a:gd name="T2" fmla="*/ 39 w 54"/>
                <a:gd name="T3" fmla="*/ 0 h 65"/>
                <a:gd name="T4" fmla="*/ 13 w 54"/>
                <a:gd name="T5" fmla="*/ 26 h 65"/>
                <a:gd name="T6" fmla="*/ 0 w 54"/>
                <a:gd name="T7" fmla="*/ 39 h 65"/>
                <a:gd name="T8" fmla="*/ 26 w 54"/>
                <a:gd name="T9" fmla="*/ 65 h 65"/>
                <a:gd name="T10" fmla="*/ 39 w 54"/>
                <a:gd name="T1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39" y="53"/>
                  </a:moveTo>
                  <a:cubicBezTo>
                    <a:pt x="53" y="38"/>
                    <a:pt x="54" y="15"/>
                    <a:pt x="39" y="0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6" y="65"/>
                    <a:pt x="26" y="65"/>
                    <a:pt x="26" y="65"/>
                  </a:cubicBezTo>
                  <a:lnTo>
                    <a:pt x="39" y="5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7476" y="3165476"/>
              <a:ext cx="298450" cy="374650"/>
            </a:xfrm>
            <a:custGeom>
              <a:avLst/>
              <a:gdLst>
                <a:gd name="T0" fmla="*/ 110 w 110"/>
                <a:gd name="T1" fmla="*/ 110 h 138"/>
                <a:gd name="T2" fmla="*/ 27 w 110"/>
                <a:gd name="T3" fmla="*/ 111 h 138"/>
                <a:gd name="T4" fmla="*/ 23 w 110"/>
                <a:gd name="T5" fmla="*/ 31 h 138"/>
                <a:gd name="T6" fmla="*/ 98 w 110"/>
                <a:gd name="T7" fmla="*/ 23 h 138"/>
                <a:gd name="T8" fmla="*/ 60 w 110"/>
                <a:gd name="T9" fmla="*/ 60 h 138"/>
                <a:gd name="T10" fmla="*/ 110 w 110"/>
                <a:gd name="T11" fmla="*/ 11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8">
                  <a:moveTo>
                    <a:pt x="110" y="110"/>
                  </a:moveTo>
                  <a:cubicBezTo>
                    <a:pt x="83" y="138"/>
                    <a:pt x="49" y="134"/>
                    <a:pt x="27" y="111"/>
                  </a:cubicBezTo>
                  <a:cubicBezTo>
                    <a:pt x="4" y="88"/>
                    <a:pt x="0" y="54"/>
                    <a:pt x="23" y="31"/>
                  </a:cubicBezTo>
                  <a:cubicBezTo>
                    <a:pt x="46" y="8"/>
                    <a:pt x="75" y="0"/>
                    <a:pt x="98" y="23"/>
                  </a:cubicBezTo>
                  <a:cubicBezTo>
                    <a:pt x="60" y="60"/>
                    <a:pt x="60" y="60"/>
                    <a:pt x="60" y="60"/>
                  </a:cubicBezTo>
                  <a:lnTo>
                    <a:pt x="110" y="11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3338" y="3452813"/>
              <a:ext cx="171450" cy="168275"/>
            </a:xfrm>
            <a:custGeom>
              <a:avLst/>
              <a:gdLst>
                <a:gd name="T0" fmla="*/ 21 w 63"/>
                <a:gd name="T1" fmla="*/ 58 h 62"/>
                <a:gd name="T2" fmla="*/ 8 w 63"/>
                <a:gd name="T3" fmla="*/ 59 h 62"/>
                <a:gd name="T4" fmla="*/ 3 w 63"/>
                <a:gd name="T5" fmla="*/ 55 h 62"/>
                <a:gd name="T6" fmla="*/ 5 w 63"/>
                <a:gd name="T7" fmla="*/ 42 h 62"/>
                <a:gd name="T8" fmla="*/ 43 w 63"/>
                <a:gd name="T9" fmla="*/ 4 h 62"/>
                <a:gd name="T10" fmla="*/ 55 w 63"/>
                <a:gd name="T11" fmla="*/ 3 h 62"/>
                <a:gd name="T12" fmla="*/ 60 w 63"/>
                <a:gd name="T13" fmla="*/ 7 h 62"/>
                <a:gd name="T14" fmla="*/ 59 w 63"/>
                <a:gd name="T15" fmla="*/ 20 h 62"/>
                <a:gd name="T16" fmla="*/ 21 w 63"/>
                <a:gd name="T17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2">
                  <a:moveTo>
                    <a:pt x="21" y="58"/>
                  </a:moveTo>
                  <a:cubicBezTo>
                    <a:pt x="17" y="62"/>
                    <a:pt x="11" y="62"/>
                    <a:pt x="8" y="59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1"/>
                    <a:pt x="1" y="46"/>
                    <a:pt x="5" y="42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0"/>
                    <a:pt x="52" y="0"/>
                    <a:pt x="55" y="3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3" y="10"/>
                    <a:pt x="62" y="16"/>
                    <a:pt x="59" y="20"/>
                  </a:cubicBezTo>
                  <a:lnTo>
                    <a:pt x="21" y="5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0976" y="3379788"/>
              <a:ext cx="93663" cy="98425"/>
            </a:xfrm>
            <a:custGeom>
              <a:avLst/>
              <a:gdLst>
                <a:gd name="T0" fmla="*/ 27 w 35"/>
                <a:gd name="T1" fmla="*/ 34 h 36"/>
                <a:gd name="T2" fmla="*/ 21 w 35"/>
                <a:gd name="T3" fmla="*/ 34 h 36"/>
                <a:gd name="T4" fmla="*/ 2 w 35"/>
                <a:gd name="T5" fmla="*/ 15 h 36"/>
                <a:gd name="T6" fmla="*/ 2 w 35"/>
                <a:gd name="T7" fmla="*/ 8 h 36"/>
                <a:gd name="T8" fmla="*/ 8 w 35"/>
                <a:gd name="T9" fmla="*/ 2 h 36"/>
                <a:gd name="T10" fmla="*/ 14 w 35"/>
                <a:gd name="T11" fmla="*/ 2 h 36"/>
                <a:gd name="T12" fmla="*/ 33 w 35"/>
                <a:gd name="T13" fmla="*/ 21 h 36"/>
                <a:gd name="T14" fmla="*/ 33 w 35"/>
                <a:gd name="T15" fmla="*/ 28 h 36"/>
                <a:gd name="T16" fmla="*/ 27 w 35"/>
                <a:gd name="T17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6">
                  <a:moveTo>
                    <a:pt x="27" y="34"/>
                  </a:moveTo>
                  <a:cubicBezTo>
                    <a:pt x="25" y="36"/>
                    <a:pt x="22" y="36"/>
                    <a:pt x="21" y="3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3"/>
                    <a:pt x="0" y="10"/>
                    <a:pt x="2" y="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0"/>
                    <a:pt x="13" y="0"/>
                    <a:pt x="14" y="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3"/>
                    <a:pt x="35" y="26"/>
                    <a:pt x="33" y="28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0501" y="3390901"/>
              <a:ext cx="46038" cy="46038"/>
            </a:xfrm>
            <a:custGeom>
              <a:avLst/>
              <a:gdLst>
                <a:gd name="T0" fmla="*/ 21 w 29"/>
                <a:gd name="T1" fmla="*/ 0 h 29"/>
                <a:gd name="T2" fmla="*/ 0 w 29"/>
                <a:gd name="T3" fmla="*/ 22 h 29"/>
                <a:gd name="T4" fmla="*/ 7 w 29"/>
                <a:gd name="T5" fmla="*/ 29 h 29"/>
                <a:gd name="T6" fmla="*/ 29 w 29"/>
                <a:gd name="T7" fmla="*/ 9 h 29"/>
                <a:gd name="T8" fmla="*/ 21 w 2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1" y="0"/>
                  </a:moveTo>
                  <a:lnTo>
                    <a:pt x="0" y="22"/>
                  </a:lnTo>
                  <a:lnTo>
                    <a:pt x="7" y="29"/>
                  </a:lnTo>
                  <a:lnTo>
                    <a:pt x="29" y="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97488" y="3421063"/>
              <a:ext cx="46038" cy="46038"/>
            </a:xfrm>
            <a:custGeom>
              <a:avLst/>
              <a:gdLst>
                <a:gd name="T0" fmla="*/ 23 w 29"/>
                <a:gd name="T1" fmla="*/ 0 h 29"/>
                <a:gd name="T2" fmla="*/ 0 w 29"/>
                <a:gd name="T3" fmla="*/ 20 h 29"/>
                <a:gd name="T4" fmla="*/ 9 w 29"/>
                <a:gd name="T5" fmla="*/ 29 h 29"/>
                <a:gd name="T6" fmla="*/ 29 w 29"/>
                <a:gd name="T7" fmla="*/ 7 h 29"/>
                <a:gd name="T8" fmla="*/ 23 w 2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3" y="0"/>
                  </a:moveTo>
                  <a:lnTo>
                    <a:pt x="0" y="20"/>
                  </a:lnTo>
                  <a:lnTo>
                    <a:pt x="9" y="29"/>
                  </a:lnTo>
                  <a:lnTo>
                    <a:pt x="29" y="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5475214" y="3406644"/>
            <a:ext cx="446088" cy="380569"/>
            <a:chOff x="4351338" y="3228976"/>
            <a:chExt cx="508000" cy="433388"/>
          </a:xfrm>
        </p:grpSpPr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1338" y="3228976"/>
              <a:ext cx="508000" cy="433388"/>
            </a:xfrm>
            <a:custGeom>
              <a:avLst/>
              <a:gdLst>
                <a:gd name="T0" fmla="*/ 188 w 188"/>
                <a:gd name="T1" fmla="*/ 149 h 160"/>
                <a:gd name="T2" fmla="*/ 176 w 188"/>
                <a:gd name="T3" fmla="*/ 160 h 160"/>
                <a:gd name="T4" fmla="*/ 12 w 188"/>
                <a:gd name="T5" fmla="*/ 160 h 160"/>
                <a:gd name="T6" fmla="*/ 0 w 188"/>
                <a:gd name="T7" fmla="*/ 149 h 160"/>
                <a:gd name="T8" fmla="*/ 0 w 188"/>
                <a:gd name="T9" fmla="*/ 11 h 160"/>
                <a:gd name="T10" fmla="*/ 12 w 188"/>
                <a:gd name="T11" fmla="*/ 0 h 160"/>
                <a:gd name="T12" fmla="*/ 176 w 188"/>
                <a:gd name="T13" fmla="*/ 0 h 160"/>
                <a:gd name="T14" fmla="*/ 188 w 188"/>
                <a:gd name="T15" fmla="*/ 11 h 160"/>
                <a:gd name="T16" fmla="*/ 188 w 188"/>
                <a:gd name="T17" fmla="*/ 14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188" y="149"/>
                  </a:moveTo>
                  <a:cubicBezTo>
                    <a:pt x="188" y="155"/>
                    <a:pt x="183" y="160"/>
                    <a:pt x="176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3" y="0"/>
                    <a:pt x="188" y="5"/>
                    <a:pt x="188" y="11"/>
                  </a:cubicBezTo>
                  <a:lnTo>
                    <a:pt x="188" y="14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1338" y="3313113"/>
              <a:ext cx="508000" cy="349250"/>
            </a:xfrm>
            <a:custGeom>
              <a:avLst/>
              <a:gdLst>
                <a:gd name="T0" fmla="*/ 0 w 188"/>
                <a:gd name="T1" fmla="*/ 0 h 129"/>
                <a:gd name="T2" fmla="*/ 0 w 188"/>
                <a:gd name="T3" fmla="*/ 118 h 129"/>
                <a:gd name="T4" fmla="*/ 12 w 188"/>
                <a:gd name="T5" fmla="*/ 129 h 129"/>
                <a:gd name="T6" fmla="*/ 176 w 188"/>
                <a:gd name="T7" fmla="*/ 129 h 129"/>
                <a:gd name="T8" fmla="*/ 188 w 188"/>
                <a:gd name="T9" fmla="*/ 118 h 129"/>
                <a:gd name="T10" fmla="*/ 188 w 188"/>
                <a:gd name="T11" fmla="*/ 0 h 129"/>
                <a:gd name="T12" fmla="*/ 0 w 188"/>
                <a:gd name="T1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29">
                  <a:moveTo>
                    <a:pt x="0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5" y="129"/>
                    <a:pt x="12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83" y="129"/>
                    <a:pt x="188" y="124"/>
                    <a:pt x="188" y="118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75163" y="3352801"/>
              <a:ext cx="268288" cy="268288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8513" y="3352801"/>
              <a:ext cx="134938" cy="157163"/>
            </a:xfrm>
            <a:custGeom>
              <a:avLst/>
              <a:gdLst>
                <a:gd name="T0" fmla="*/ 49 w 50"/>
                <a:gd name="T1" fmla="*/ 58 h 58"/>
                <a:gd name="T2" fmla="*/ 50 w 50"/>
                <a:gd name="T3" fmla="*/ 49 h 58"/>
                <a:gd name="T4" fmla="*/ 0 w 50"/>
                <a:gd name="T5" fmla="*/ 0 h 58"/>
                <a:gd name="T6" fmla="*/ 0 w 50"/>
                <a:gd name="T7" fmla="*/ 49 h 58"/>
                <a:gd name="T8" fmla="*/ 49 w 50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8">
                  <a:moveTo>
                    <a:pt x="49" y="58"/>
                  </a:moveTo>
                  <a:cubicBezTo>
                    <a:pt x="50" y="55"/>
                    <a:pt x="50" y="52"/>
                    <a:pt x="50" y="49"/>
                  </a:cubicBezTo>
                  <a:cubicBezTo>
                    <a:pt x="50" y="22"/>
                    <a:pt x="28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49" y="5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8513" y="3352801"/>
              <a:ext cx="100013" cy="133350"/>
            </a:xfrm>
            <a:custGeom>
              <a:avLst/>
              <a:gdLst>
                <a:gd name="T0" fmla="*/ 0 w 37"/>
                <a:gd name="T1" fmla="*/ 0 h 49"/>
                <a:gd name="T2" fmla="*/ 0 w 37"/>
                <a:gd name="T3" fmla="*/ 49 h 49"/>
                <a:gd name="T4" fmla="*/ 37 w 37"/>
                <a:gd name="T5" fmla="*/ 16 h 49"/>
                <a:gd name="T6" fmla="*/ 0 w 3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9">
                  <a:moveTo>
                    <a:pt x="0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28" y="6"/>
                    <a:pt x="15" y="0"/>
                    <a:pt x="0" y="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91026" y="3352801"/>
              <a:ext cx="84138" cy="1428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65676" y="3359151"/>
              <a:ext cx="73025" cy="127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86263" y="3597276"/>
              <a:ext cx="73025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86263" y="3613151"/>
              <a:ext cx="73025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27576" y="3609976"/>
              <a:ext cx="96838" cy="11113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1226" y="3552826"/>
              <a:ext cx="68263" cy="65088"/>
            </a:xfrm>
            <a:custGeom>
              <a:avLst/>
              <a:gdLst>
                <a:gd name="T0" fmla="*/ 39 w 43"/>
                <a:gd name="T1" fmla="*/ 41 h 41"/>
                <a:gd name="T2" fmla="*/ 0 w 43"/>
                <a:gd name="T3" fmla="*/ 2 h 41"/>
                <a:gd name="T4" fmla="*/ 4 w 43"/>
                <a:gd name="T5" fmla="*/ 0 h 41"/>
                <a:gd name="T6" fmla="*/ 43 w 43"/>
                <a:gd name="T7" fmla="*/ 40 h 41"/>
                <a:gd name="T8" fmla="*/ 39 w 43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1">
                  <a:moveTo>
                    <a:pt x="39" y="4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3" y="40"/>
                  </a:lnTo>
                  <a:lnTo>
                    <a:pt x="39" y="4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5476" y="3363913"/>
              <a:ext cx="69850" cy="69850"/>
            </a:xfrm>
            <a:custGeom>
              <a:avLst/>
              <a:gdLst>
                <a:gd name="T0" fmla="*/ 40 w 44"/>
                <a:gd name="T1" fmla="*/ 44 h 44"/>
                <a:gd name="T2" fmla="*/ 0 w 44"/>
                <a:gd name="T3" fmla="*/ 3 h 44"/>
                <a:gd name="T4" fmla="*/ 3 w 44"/>
                <a:gd name="T5" fmla="*/ 0 h 44"/>
                <a:gd name="T6" fmla="*/ 44 w 44"/>
                <a:gd name="T7" fmla="*/ 41 h 44"/>
                <a:gd name="T8" fmla="*/ 40 w 4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40" y="4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" y="41"/>
                  </a:lnTo>
                  <a:lnTo>
                    <a:pt x="40" y="44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2338" y="3371851"/>
              <a:ext cx="76200" cy="76200"/>
            </a:xfrm>
            <a:custGeom>
              <a:avLst/>
              <a:gdLst>
                <a:gd name="T0" fmla="*/ 2 w 48"/>
                <a:gd name="T1" fmla="*/ 48 h 48"/>
                <a:gd name="T2" fmla="*/ 0 w 48"/>
                <a:gd name="T3" fmla="*/ 46 h 48"/>
                <a:gd name="T4" fmla="*/ 46 w 48"/>
                <a:gd name="T5" fmla="*/ 0 h 48"/>
                <a:gd name="T6" fmla="*/ 48 w 48"/>
                <a:gd name="T7" fmla="*/ 2 h 48"/>
                <a:gd name="T8" fmla="*/ 2 w 4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2" y="48"/>
                  </a:moveTo>
                  <a:lnTo>
                    <a:pt x="0" y="46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2" y="4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18026" y="3497263"/>
              <a:ext cx="76200" cy="47625"/>
            </a:xfrm>
            <a:custGeom>
              <a:avLst/>
              <a:gdLst>
                <a:gd name="T0" fmla="*/ 9 w 28"/>
                <a:gd name="T1" fmla="*/ 9 h 18"/>
                <a:gd name="T2" fmla="*/ 10 w 28"/>
                <a:gd name="T3" fmla="*/ 12 h 18"/>
                <a:gd name="T4" fmla="*/ 9 w 28"/>
                <a:gd name="T5" fmla="*/ 15 h 18"/>
                <a:gd name="T6" fmla="*/ 7 w 28"/>
                <a:gd name="T7" fmla="*/ 16 h 18"/>
                <a:gd name="T8" fmla="*/ 4 w 28"/>
                <a:gd name="T9" fmla="*/ 15 h 18"/>
                <a:gd name="T10" fmla="*/ 3 w 28"/>
                <a:gd name="T11" fmla="*/ 12 h 18"/>
                <a:gd name="T12" fmla="*/ 4 w 28"/>
                <a:gd name="T13" fmla="*/ 9 h 18"/>
                <a:gd name="T14" fmla="*/ 7 w 28"/>
                <a:gd name="T15" fmla="*/ 8 h 18"/>
                <a:gd name="T16" fmla="*/ 9 w 28"/>
                <a:gd name="T17" fmla="*/ 9 h 18"/>
                <a:gd name="T18" fmla="*/ 10 w 28"/>
                <a:gd name="T19" fmla="*/ 0 h 18"/>
                <a:gd name="T20" fmla="*/ 8 w 28"/>
                <a:gd name="T21" fmla="*/ 0 h 18"/>
                <a:gd name="T22" fmla="*/ 3 w 28"/>
                <a:gd name="T23" fmla="*/ 2 h 18"/>
                <a:gd name="T24" fmla="*/ 0 w 28"/>
                <a:gd name="T25" fmla="*/ 9 h 18"/>
                <a:gd name="T26" fmla="*/ 2 w 28"/>
                <a:gd name="T27" fmla="*/ 16 h 18"/>
                <a:gd name="T28" fmla="*/ 7 w 28"/>
                <a:gd name="T29" fmla="*/ 18 h 18"/>
                <a:gd name="T30" fmla="*/ 11 w 28"/>
                <a:gd name="T31" fmla="*/ 16 h 18"/>
                <a:gd name="T32" fmla="*/ 13 w 28"/>
                <a:gd name="T33" fmla="*/ 12 h 18"/>
                <a:gd name="T34" fmla="*/ 11 w 28"/>
                <a:gd name="T35" fmla="*/ 8 h 18"/>
                <a:gd name="T36" fmla="*/ 7 w 28"/>
                <a:gd name="T37" fmla="*/ 6 h 18"/>
                <a:gd name="T38" fmla="*/ 5 w 28"/>
                <a:gd name="T39" fmla="*/ 6 h 18"/>
                <a:gd name="T40" fmla="*/ 3 w 28"/>
                <a:gd name="T41" fmla="*/ 8 h 18"/>
                <a:gd name="T42" fmla="*/ 4 w 28"/>
                <a:gd name="T43" fmla="*/ 3 h 18"/>
                <a:gd name="T44" fmla="*/ 8 w 28"/>
                <a:gd name="T45" fmla="*/ 2 h 18"/>
                <a:gd name="T46" fmla="*/ 10 w 28"/>
                <a:gd name="T47" fmla="*/ 2 h 18"/>
                <a:gd name="T48" fmla="*/ 12 w 28"/>
                <a:gd name="T49" fmla="*/ 2 h 18"/>
                <a:gd name="T50" fmla="*/ 12 w 28"/>
                <a:gd name="T51" fmla="*/ 0 h 18"/>
                <a:gd name="T52" fmla="*/ 10 w 28"/>
                <a:gd name="T53" fmla="*/ 0 h 18"/>
                <a:gd name="T54" fmla="*/ 25 w 28"/>
                <a:gd name="T55" fmla="*/ 3 h 18"/>
                <a:gd name="T56" fmla="*/ 26 w 28"/>
                <a:gd name="T57" fmla="*/ 9 h 18"/>
                <a:gd name="T58" fmla="*/ 25 w 28"/>
                <a:gd name="T59" fmla="*/ 14 h 18"/>
                <a:gd name="T60" fmla="*/ 22 w 28"/>
                <a:gd name="T61" fmla="*/ 16 h 18"/>
                <a:gd name="T62" fmla="*/ 19 w 28"/>
                <a:gd name="T63" fmla="*/ 14 h 18"/>
                <a:gd name="T64" fmla="*/ 18 w 28"/>
                <a:gd name="T65" fmla="*/ 9 h 18"/>
                <a:gd name="T66" fmla="*/ 19 w 28"/>
                <a:gd name="T67" fmla="*/ 3 h 18"/>
                <a:gd name="T68" fmla="*/ 22 w 28"/>
                <a:gd name="T69" fmla="*/ 1 h 18"/>
                <a:gd name="T70" fmla="*/ 25 w 28"/>
                <a:gd name="T71" fmla="*/ 3 h 18"/>
                <a:gd name="T72" fmla="*/ 18 w 28"/>
                <a:gd name="T73" fmla="*/ 2 h 18"/>
                <a:gd name="T74" fmla="*/ 16 w 28"/>
                <a:gd name="T75" fmla="*/ 9 h 18"/>
                <a:gd name="T76" fmla="*/ 18 w 28"/>
                <a:gd name="T77" fmla="*/ 16 h 18"/>
                <a:gd name="T78" fmla="*/ 22 w 28"/>
                <a:gd name="T79" fmla="*/ 18 h 18"/>
                <a:gd name="T80" fmla="*/ 27 w 28"/>
                <a:gd name="T81" fmla="*/ 16 h 18"/>
                <a:gd name="T82" fmla="*/ 28 w 28"/>
                <a:gd name="T83" fmla="*/ 9 h 18"/>
                <a:gd name="T84" fmla="*/ 27 w 28"/>
                <a:gd name="T85" fmla="*/ 2 h 18"/>
                <a:gd name="T86" fmla="*/ 22 w 28"/>
                <a:gd name="T87" fmla="*/ 0 h 18"/>
                <a:gd name="T88" fmla="*/ 18 w 28"/>
                <a:gd name="T8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" h="18">
                  <a:moveTo>
                    <a:pt x="9" y="9"/>
                  </a:moveTo>
                  <a:cubicBezTo>
                    <a:pt x="10" y="10"/>
                    <a:pt x="10" y="11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3" y="11"/>
                    <a:pt x="4" y="10"/>
                    <a:pt x="4" y="9"/>
                  </a:cubicBezTo>
                  <a:cubicBezTo>
                    <a:pt x="5" y="8"/>
                    <a:pt x="6" y="8"/>
                    <a:pt x="7" y="8"/>
                  </a:cubicBezTo>
                  <a:cubicBezTo>
                    <a:pt x="8" y="8"/>
                    <a:pt x="9" y="8"/>
                    <a:pt x="9" y="9"/>
                  </a:cubicBezTo>
                  <a:close/>
                  <a:moveTo>
                    <a:pt x="10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6" y="0"/>
                    <a:pt x="4" y="0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3" y="17"/>
                    <a:pt x="5" y="18"/>
                    <a:pt x="7" y="18"/>
                  </a:cubicBezTo>
                  <a:cubicBezTo>
                    <a:pt x="9" y="18"/>
                    <a:pt x="10" y="17"/>
                    <a:pt x="11" y="16"/>
                  </a:cubicBezTo>
                  <a:cubicBezTo>
                    <a:pt x="12" y="15"/>
                    <a:pt x="13" y="14"/>
                    <a:pt x="13" y="12"/>
                  </a:cubicBezTo>
                  <a:cubicBezTo>
                    <a:pt x="13" y="10"/>
                    <a:pt x="12" y="9"/>
                    <a:pt x="11" y="8"/>
                  </a:cubicBezTo>
                  <a:cubicBezTo>
                    <a:pt x="10" y="6"/>
                    <a:pt x="9" y="6"/>
                    <a:pt x="7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3" y="6"/>
                    <a:pt x="4" y="4"/>
                    <a:pt x="4" y="3"/>
                  </a:cubicBezTo>
                  <a:cubicBezTo>
                    <a:pt x="5" y="2"/>
                    <a:pt x="6" y="2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10" y="0"/>
                  </a:cubicBezTo>
                  <a:close/>
                  <a:moveTo>
                    <a:pt x="25" y="3"/>
                  </a:moveTo>
                  <a:cubicBezTo>
                    <a:pt x="26" y="5"/>
                    <a:pt x="26" y="6"/>
                    <a:pt x="26" y="9"/>
                  </a:cubicBezTo>
                  <a:cubicBezTo>
                    <a:pt x="26" y="11"/>
                    <a:pt x="26" y="13"/>
                    <a:pt x="25" y="14"/>
                  </a:cubicBezTo>
                  <a:cubicBezTo>
                    <a:pt x="24" y="16"/>
                    <a:pt x="23" y="16"/>
                    <a:pt x="22" y="16"/>
                  </a:cubicBezTo>
                  <a:cubicBezTo>
                    <a:pt x="21" y="16"/>
                    <a:pt x="20" y="16"/>
                    <a:pt x="19" y="14"/>
                  </a:cubicBezTo>
                  <a:cubicBezTo>
                    <a:pt x="19" y="13"/>
                    <a:pt x="18" y="11"/>
                    <a:pt x="18" y="9"/>
                  </a:cubicBezTo>
                  <a:cubicBezTo>
                    <a:pt x="18" y="6"/>
                    <a:pt x="19" y="4"/>
                    <a:pt x="19" y="3"/>
                  </a:cubicBezTo>
                  <a:cubicBezTo>
                    <a:pt x="20" y="2"/>
                    <a:pt x="21" y="1"/>
                    <a:pt x="22" y="1"/>
                  </a:cubicBezTo>
                  <a:cubicBezTo>
                    <a:pt x="23" y="1"/>
                    <a:pt x="24" y="2"/>
                    <a:pt x="25" y="3"/>
                  </a:cubicBezTo>
                  <a:close/>
                  <a:moveTo>
                    <a:pt x="18" y="2"/>
                  </a:moveTo>
                  <a:cubicBezTo>
                    <a:pt x="17" y="3"/>
                    <a:pt x="16" y="6"/>
                    <a:pt x="16" y="9"/>
                  </a:cubicBezTo>
                  <a:cubicBezTo>
                    <a:pt x="16" y="12"/>
                    <a:pt x="16" y="14"/>
                    <a:pt x="18" y="16"/>
                  </a:cubicBezTo>
                  <a:cubicBezTo>
                    <a:pt x="19" y="17"/>
                    <a:pt x="20" y="18"/>
                    <a:pt x="22" y="18"/>
                  </a:cubicBezTo>
                  <a:cubicBezTo>
                    <a:pt x="24" y="18"/>
                    <a:pt x="26" y="17"/>
                    <a:pt x="27" y="16"/>
                  </a:cubicBezTo>
                  <a:cubicBezTo>
                    <a:pt x="28" y="14"/>
                    <a:pt x="28" y="12"/>
                    <a:pt x="28" y="9"/>
                  </a:cubicBezTo>
                  <a:cubicBezTo>
                    <a:pt x="28" y="6"/>
                    <a:pt x="28" y="4"/>
                    <a:pt x="27" y="2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0" y="0"/>
                    <a:pt x="19" y="0"/>
                    <a:pt x="18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4654641" y="3373188"/>
            <a:ext cx="475362" cy="447481"/>
            <a:chOff x="3657601" y="3190876"/>
            <a:chExt cx="541338" cy="509587"/>
          </a:xfrm>
        </p:grpSpPr>
        <p:sp>
          <p:nvSpPr>
            <p:cNvPr id="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3663" y="3355976"/>
              <a:ext cx="63500" cy="206375"/>
            </a:xfrm>
            <a:custGeom>
              <a:avLst/>
              <a:gdLst>
                <a:gd name="T0" fmla="*/ 23 w 23"/>
                <a:gd name="T1" fmla="*/ 70 h 76"/>
                <a:gd name="T2" fmla="*/ 15 w 23"/>
                <a:gd name="T3" fmla="*/ 76 h 76"/>
                <a:gd name="T4" fmla="*/ 9 w 23"/>
                <a:gd name="T5" fmla="*/ 76 h 76"/>
                <a:gd name="T6" fmla="*/ 0 w 23"/>
                <a:gd name="T7" fmla="*/ 70 h 76"/>
                <a:gd name="T8" fmla="*/ 0 w 23"/>
                <a:gd name="T9" fmla="*/ 7 h 76"/>
                <a:gd name="T10" fmla="*/ 9 w 23"/>
                <a:gd name="T11" fmla="*/ 0 h 76"/>
                <a:gd name="T12" fmla="*/ 15 w 23"/>
                <a:gd name="T13" fmla="*/ 0 h 76"/>
                <a:gd name="T14" fmla="*/ 23 w 23"/>
                <a:gd name="T15" fmla="*/ 7 h 76"/>
                <a:gd name="T16" fmla="*/ 23 w 23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76">
                  <a:moveTo>
                    <a:pt x="23" y="70"/>
                  </a:moveTo>
                  <a:cubicBezTo>
                    <a:pt x="23" y="73"/>
                    <a:pt x="19" y="76"/>
                    <a:pt x="15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4" y="76"/>
                    <a:pt x="0" y="73"/>
                    <a:pt x="0" y="7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4"/>
                    <a:pt x="23" y="7"/>
                  </a:cubicBezTo>
                  <a:lnTo>
                    <a:pt x="23" y="7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6501" y="3509963"/>
              <a:ext cx="379413" cy="190500"/>
            </a:xfrm>
            <a:custGeom>
              <a:avLst/>
              <a:gdLst>
                <a:gd name="T0" fmla="*/ 0 w 140"/>
                <a:gd name="T1" fmla="*/ 70 h 70"/>
                <a:gd name="T2" fmla="*/ 70 w 140"/>
                <a:gd name="T3" fmla="*/ 0 h 70"/>
                <a:gd name="T4" fmla="*/ 140 w 140"/>
                <a:gd name="T5" fmla="*/ 70 h 70"/>
                <a:gd name="T6" fmla="*/ 0 w 14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0">
                  <a:moveTo>
                    <a:pt x="0" y="70"/>
                  </a:moveTo>
                  <a:cubicBezTo>
                    <a:pt x="0" y="31"/>
                    <a:pt x="31" y="0"/>
                    <a:pt x="70" y="0"/>
                  </a:cubicBezTo>
                  <a:cubicBezTo>
                    <a:pt x="108" y="0"/>
                    <a:pt x="140" y="31"/>
                    <a:pt x="140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63976" y="3290888"/>
              <a:ext cx="146050" cy="14605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701" y="3190876"/>
              <a:ext cx="122238" cy="344488"/>
            </a:xfrm>
            <a:custGeom>
              <a:avLst/>
              <a:gdLst>
                <a:gd name="T0" fmla="*/ 0 w 45"/>
                <a:gd name="T1" fmla="*/ 9 h 127"/>
                <a:gd name="T2" fmla="*/ 9 w 45"/>
                <a:gd name="T3" fmla="*/ 0 h 127"/>
                <a:gd name="T4" fmla="*/ 9 w 45"/>
                <a:gd name="T5" fmla="*/ 127 h 127"/>
                <a:gd name="T6" fmla="*/ 0 w 45"/>
                <a:gd name="T7" fmla="*/ 118 h 127"/>
                <a:gd name="T8" fmla="*/ 0 w 45"/>
                <a:gd name="T9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7">
                  <a:moveTo>
                    <a:pt x="0" y="9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5" y="35"/>
                    <a:pt x="45" y="92"/>
                    <a:pt x="9" y="12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0" y="88"/>
                    <a:pt x="30" y="39"/>
                    <a:pt x="0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3838" y="3236913"/>
              <a:ext cx="92075" cy="254000"/>
            </a:xfrm>
            <a:custGeom>
              <a:avLst/>
              <a:gdLst>
                <a:gd name="T0" fmla="*/ 0 w 34"/>
                <a:gd name="T1" fmla="*/ 9 h 94"/>
                <a:gd name="T2" fmla="*/ 9 w 34"/>
                <a:gd name="T3" fmla="*/ 0 h 94"/>
                <a:gd name="T4" fmla="*/ 9 w 34"/>
                <a:gd name="T5" fmla="*/ 94 h 94"/>
                <a:gd name="T6" fmla="*/ 0 w 34"/>
                <a:gd name="T7" fmla="*/ 85 h 94"/>
                <a:gd name="T8" fmla="*/ 0 w 34"/>
                <a:gd name="T9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4">
                  <a:moveTo>
                    <a:pt x="0" y="9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4" y="26"/>
                    <a:pt x="34" y="68"/>
                    <a:pt x="9" y="9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0" y="64"/>
                    <a:pt x="20" y="30"/>
                    <a:pt x="0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7601" y="3190876"/>
              <a:ext cx="119063" cy="344488"/>
            </a:xfrm>
            <a:custGeom>
              <a:avLst/>
              <a:gdLst>
                <a:gd name="T0" fmla="*/ 44 w 44"/>
                <a:gd name="T1" fmla="*/ 9 h 127"/>
                <a:gd name="T2" fmla="*/ 35 w 44"/>
                <a:gd name="T3" fmla="*/ 0 h 127"/>
                <a:gd name="T4" fmla="*/ 35 w 44"/>
                <a:gd name="T5" fmla="*/ 127 h 127"/>
                <a:gd name="T6" fmla="*/ 44 w 44"/>
                <a:gd name="T7" fmla="*/ 118 h 127"/>
                <a:gd name="T8" fmla="*/ 44 w 44"/>
                <a:gd name="T9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27">
                  <a:moveTo>
                    <a:pt x="44" y="9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0" y="35"/>
                    <a:pt x="0" y="92"/>
                    <a:pt x="35" y="127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14" y="88"/>
                    <a:pt x="14" y="39"/>
                    <a:pt x="44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7451" y="3236913"/>
              <a:ext cx="95250" cy="254000"/>
            </a:xfrm>
            <a:custGeom>
              <a:avLst/>
              <a:gdLst>
                <a:gd name="T0" fmla="*/ 35 w 35"/>
                <a:gd name="T1" fmla="*/ 9 h 94"/>
                <a:gd name="T2" fmla="*/ 26 w 35"/>
                <a:gd name="T3" fmla="*/ 0 h 94"/>
                <a:gd name="T4" fmla="*/ 26 w 35"/>
                <a:gd name="T5" fmla="*/ 94 h 94"/>
                <a:gd name="T6" fmla="*/ 35 w 35"/>
                <a:gd name="T7" fmla="*/ 85 h 94"/>
                <a:gd name="T8" fmla="*/ 35 w 35"/>
                <a:gd name="T9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4">
                  <a:moveTo>
                    <a:pt x="35" y="9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0" y="26"/>
                    <a:pt x="0" y="68"/>
                    <a:pt x="26" y="9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14" y="64"/>
                    <a:pt x="14" y="30"/>
                    <a:pt x="35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6501" y="3640138"/>
              <a:ext cx="379413" cy="60325"/>
            </a:xfrm>
            <a:custGeom>
              <a:avLst/>
              <a:gdLst>
                <a:gd name="T0" fmla="*/ 0 w 140"/>
                <a:gd name="T1" fmla="*/ 22 h 22"/>
                <a:gd name="T2" fmla="*/ 140 w 140"/>
                <a:gd name="T3" fmla="*/ 22 h 22"/>
                <a:gd name="T4" fmla="*/ 136 w 140"/>
                <a:gd name="T5" fmla="*/ 0 h 22"/>
                <a:gd name="T6" fmla="*/ 4 w 140"/>
                <a:gd name="T7" fmla="*/ 0 h 22"/>
                <a:gd name="T8" fmla="*/ 0 w 1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2">
                  <a:moveTo>
                    <a:pt x="0" y="22"/>
                  </a:moveTo>
                  <a:cubicBezTo>
                    <a:pt x="140" y="22"/>
                    <a:pt x="140" y="22"/>
                    <a:pt x="140" y="22"/>
                  </a:cubicBezTo>
                  <a:cubicBezTo>
                    <a:pt x="140" y="14"/>
                    <a:pt x="138" y="7"/>
                    <a:pt x="1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4"/>
                    <a:pt x="0" y="22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3861950" y="3401068"/>
            <a:ext cx="447481" cy="387539"/>
            <a:chOff x="2997201" y="3222626"/>
            <a:chExt cx="509587" cy="441325"/>
          </a:xfrm>
        </p:grpSpPr>
        <p:sp>
          <p:nvSpPr>
            <p:cNvPr id="2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7201" y="3222626"/>
              <a:ext cx="425450" cy="385763"/>
            </a:xfrm>
            <a:custGeom>
              <a:avLst/>
              <a:gdLst>
                <a:gd name="T0" fmla="*/ 59 w 157"/>
                <a:gd name="T1" fmla="*/ 20 h 142"/>
                <a:gd name="T2" fmla="*/ 52 w 157"/>
                <a:gd name="T3" fmla="*/ 13 h 142"/>
                <a:gd name="T4" fmla="*/ 40 w 157"/>
                <a:gd name="T5" fmla="*/ 0 h 142"/>
                <a:gd name="T6" fmla="*/ 13 w 157"/>
                <a:gd name="T7" fmla="*/ 0 h 142"/>
                <a:gd name="T8" fmla="*/ 0 w 157"/>
                <a:gd name="T9" fmla="*/ 13 h 142"/>
                <a:gd name="T10" fmla="*/ 0 w 157"/>
                <a:gd name="T11" fmla="*/ 142 h 142"/>
                <a:gd name="T12" fmla="*/ 47 w 157"/>
                <a:gd name="T13" fmla="*/ 142 h 142"/>
                <a:gd name="T14" fmla="*/ 52 w 157"/>
                <a:gd name="T15" fmla="*/ 142 h 142"/>
                <a:gd name="T16" fmla="*/ 157 w 157"/>
                <a:gd name="T17" fmla="*/ 142 h 142"/>
                <a:gd name="T18" fmla="*/ 157 w 157"/>
                <a:gd name="T19" fmla="*/ 32 h 142"/>
                <a:gd name="T20" fmla="*/ 145 w 157"/>
                <a:gd name="T21" fmla="*/ 20 h 142"/>
                <a:gd name="T22" fmla="*/ 59 w 157"/>
                <a:gd name="T23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42">
                  <a:moveTo>
                    <a:pt x="59" y="20"/>
                  </a:moveTo>
                  <a:cubicBezTo>
                    <a:pt x="55" y="20"/>
                    <a:pt x="52" y="17"/>
                    <a:pt x="52" y="13"/>
                  </a:cubicBezTo>
                  <a:cubicBezTo>
                    <a:pt x="52" y="6"/>
                    <a:pt x="47" y="0"/>
                    <a:pt x="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157" y="142"/>
                    <a:pt x="157" y="142"/>
                    <a:pt x="157" y="14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25"/>
                    <a:pt x="152" y="20"/>
                    <a:pt x="145" y="20"/>
                  </a:cubicBezTo>
                  <a:lnTo>
                    <a:pt x="59" y="2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7201" y="3303588"/>
              <a:ext cx="473075" cy="304800"/>
            </a:xfrm>
            <a:custGeom>
              <a:avLst/>
              <a:gdLst>
                <a:gd name="T0" fmla="*/ 174 w 175"/>
                <a:gd name="T1" fmla="*/ 15 h 112"/>
                <a:gd name="T2" fmla="*/ 172 w 175"/>
                <a:gd name="T3" fmla="*/ 5 h 112"/>
                <a:gd name="T4" fmla="*/ 162 w 175"/>
                <a:gd name="T5" fmla="*/ 0 h 112"/>
                <a:gd name="T6" fmla="*/ 30 w 175"/>
                <a:gd name="T7" fmla="*/ 0 h 112"/>
                <a:gd name="T8" fmla="*/ 18 w 175"/>
                <a:gd name="T9" fmla="*/ 11 h 112"/>
                <a:gd name="T10" fmla="*/ 0 w 175"/>
                <a:gd name="T11" fmla="*/ 112 h 112"/>
                <a:gd name="T12" fmla="*/ 158 w 175"/>
                <a:gd name="T13" fmla="*/ 112 h 112"/>
                <a:gd name="T14" fmla="*/ 174 w 175"/>
                <a:gd name="T15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112">
                  <a:moveTo>
                    <a:pt x="174" y="15"/>
                  </a:moveTo>
                  <a:cubicBezTo>
                    <a:pt x="175" y="12"/>
                    <a:pt x="174" y="8"/>
                    <a:pt x="172" y="5"/>
                  </a:cubicBezTo>
                  <a:cubicBezTo>
                    <a:pt x="169" y="2"/>
                    <a:pt x="166" y="0"/>
                    <a:pt x="16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4" y="0"/>
                    <a:pt x="19" y="5"/>
                    <a:pt x="18" y="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58" y="112"/>
                    <a:pt x="158" y="112"/>
                    <a:pt x="158" y="112"/>
                  </a:cubicBezTo>
                  <a:lnTo>
                    <a:pt x="174" y="15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7201" y="3360738"/>
              <a:ext cx="503238" cy="247650"/>
            </a:xfrm>
            <a:custGeom>
              <a:avLst/>
              <a:gdLst>
                <a:gd name="T0" fmla="*/ 185 w 186"/>
                <a:gd name="T1" fmla="*/ 17 h 91"/>
                <a:gd name="T2" fmla="*/ 183 w 186"/>
                <a:gd name="T3" fmla="*/ 6 h 91"/>
                <a:gd name="T4" fmla="*/ 173 w 186"/>
                <a:gd name="T5" fmla="*/ 0 h 91"/>
                <a:gd name="T6" fmla="*/ 43 w 186"/>
                <a:gd name="T7" fmla="*/ 0 h 91"/>
                <a:gd name="T8" fmla="*/ 31 w 186"/>
                <a:gd name="T9" fmla="*/ 8 h 91"/>
                <a:gd name="T10" fmla="*/ 0 w 186"/>
                <a:gd name="T11" fmla="*/ 91 h 91"/>
                <a:gd name="T12" fmla="*/ 157 w 186"/>
                <a:gd name="T13" fmla="*/ 91 h 91"/>
                <a:gd name="T14" fmla="*/ 185 w 186"/>
                <a:gd name="T15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91">
                  <a:moveTo>
                    <a:pt x="185" y="17"/>
                  </a:moveTo>
                  <a:cubicBezTo>
                    <a:pt x="186" y="13"/>
                    <a:pt x="186" y="9"/>
                    <a:pt x="183" y="6"/>
                  </a:cubicBezTo>
                  <a:cubicBezTo>
                    <a:pt x="181" y="2"/>
                    <a:pt x="177" y="0"/>
                    <a:pt x="17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7" y="0"/>
                    <a:pt x="33" y="3"/>
                    <a:pt x="31" y="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57" y="91"/>
                    <a:pt x="157" y="91"/>
                    <a:pt x="157" y="91"/>
                  </a:cubicBezTo>
                  <a:lnTo>
                    <a:pt x="185" y="1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1688" y="3451226"/>
              <a:ext cx="165100" cy="192088"/>
            </a:xfrm>
            <a:custGeom>
              <a:avLst/>
              <a:gdLst>
                <a:gd name="T0" fmla="*/ 104 w 104"/>
                <a:gd name="T1" fmla="*/ 58 h 121"/>
                <a:gd name="T2" fmla="*/ 51 w 104"/>
                <a:gd name="T3" fmla="*/ 0 h 121"/>
                <a:gd name="T4" fmla="*/ 0 w 104"/>
                <a:gd name="T5" fmla="*/ 58 h 121"/>
                <a:gd name="T6" fmla="*/ 30 w 104"/>
                <a:gd name="T7" fmla="*/ 58 h 121"/>
                <a:gd name="T8" fmla="*/ 30 w 104"/>
                <a:gd name="T9" fmla="*/ 121 h 121"/>
                <a:gd name="T10" fmla="*/ 73 w 104"/>
                <a:gd name="T11" fmla="*/ 121 h 121"/>
                <a:gd name="T12" fmla="*/ 73 w 104"/>
                <a:gd name="T13" fmla="*/ 58 h 121"/>
                <a:gd name="T14" fmla="*/ 104 w 104"/>
                <a:gd name="T15" fmla="*/ 5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21">
                  <a:moveTo>
                    <a:pt x="104" y="58"/>
                  </a:moveTo>
                  <a:lnTo>
                    <a:pt x="51" y="0"/>
                  </a:lnTo>
                  <a:lnTo>
                    <a:pt x="0" y="58"/>
                  </a:lnTo>
                  <a:lnTo>
                    <a:pt x="30" y="58"/>
                  </a:lnTo>
                  <a:lnTo>
                    <a:pt x="30" y="121"/>
                  </a:lnTo>
                  <a:lnTo>
                    <a:pt x="73" y="121"/>
                  </a:lnTo>
                  <a:lnTo>
                    <a:pt x="73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6113" y="3463926"/>
              <a:ext cx="187325" cy="200025"/>
            </a:xfrm>
            <a:custGeom>
              <a:avLst/>
              <a:gdLst>
                <a:gd name="T0" fmla="*/ 118 w 118"/>
                <a:gd name="T1" fmla="*/ 60 h 126"/>
                <a:gd name="T2" fmla="*/ 58 w 118"/>
                <a:gd name="T3" fmla="*/ 126 h 126"/>
                <a:gd name="T4" fmla="*/ 0 w 118"/>
                <a:gd name="T5" fmla="*/ 60 h 126"/>
                <a:gd name="T6" fmla="*/ 35 w 118"/>
                <a:gd name="T7" fmla="*/ 60 h 126"/>
                <a:gd name="T8" fmla="*/ 35 w 118"/>
                <a:gd name="T9" fmla="*/ 0 h 126"/>
                <a:gd name="T10" fmla="*/ 84 w 118"/>
                <a:gd name="T11" fmla="*/ 0 h 126"/>
                <a:gd name="T12" fmla="*/ 84 w 118"/>
                <a:gd name="T13" fmla="*/ 60 h 126"/>
                <a:gd name="T14" fmla="*/ 118 w 118"/>
                <a:gd name="T15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6">
                  <a:moveTo>
                    <a:pt x="118" y="60"/>
                  </a:moveTo>
                  <a:lnTo>
                    <a:pt x="58" y="126"/>
                  </a:lnTo>
                  <a:lnTo>
                    <a:pt x="0" y="60"/>
                  </a:lnTo>
                  <a:lnTo>
                    <a:pt x="35" y="60"/>
                  </a:lnTo>
                  <a:lnTo>
                    <a:pt x="35" y="0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118" y="6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3070652" y="3396885"/>
            <a:ext cx="446088" cy="400085"/>
            <a:chOff x="2320926" y="3217863"/>
            <a:chExt cx="508000" cy="455613"/>
          </a:xfrm>
        </p:grpSpPr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6013" y="3378201"/>
              <a:ext cx="134938" cy="249238"/>
            </a:xfrm>
            <a:custGeom>
              <a:avLst/>
              <a:gdLst>
                <a:gd name="T0" fmla="*/ 50 w 50"/>
                <a:gd name="T1" fmla="*/ 83 h 92"/>
                <a:gd name="T2" fmla="*/ 41 w 50"/>
                <a:gd name="T3" fmla="*/ 92 h 92"/>
                <a:gd name="T4" fmla="*/ 9 w 50"/>
                <a:gd name="T5" fmla="*/ 92 h 92"/>
                <a:gd name="T6" fmla="*/ 0 w 50"/>
                <a:gd name="T7" fmla="*/ 83 h 92"/>
                <a:gd name="T8" fmla="*/ 0 w 50"/>
                <a:gd name="T9" fmla="*/ 10 h 92"/>
                <a:gd name="T10" fmla="*/ 9 w 50"/>
                <a:gd name="T11" fmla="*/ 0 h 92"/>
                <a:gd name="T12" fmla="*/ 41 w 50"/>
                <a:gd name="T13" fmla="*/ 0 h 92"/>
                <a:gd name="T14" fmla="*/ 50 w 50"/>
                <a:gd name="T15" fmla="*/ 10 h 92"/>
                <a:gd name="T16" fmla="*/ 50 w 50"/>
                <a:gd name="T17" fmla="*/ 8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92">
                  <a:moveTo>
                    <a:pt x="50" y="83"/>
                  </a:moveTo>
                  <a:cubicBezTo>
                    <a:pt x="50" y="88"/>
                    <a:pt x="46" y="92"/>
                    <a:pt x="41" y="92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4" y="92"/>
                    <a:pt x="0" y="88"/>
                    <a:pt x="0" y="8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0" y="5"/>
                    <a:pt x="50" y="10"/>
                  </a:cubicBezTo>
                  <a:lnTo>
                    <a:pt x="50" y="8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20926" y="3217863"/>
              <a:ext cx="268288" cy="207963"/>
            </a:xfrm>
            <a:custGeom>
              <a:avLst/>
              <a:gdLst>
                <a:gd name="T0" fmla="*/ 10 w 99"/>
                <a:gd name="T1" fmla="*/ 77 h 77"/>
                <a:gd name="T2" fmla="*/ 1 w 99"/>
                <a:gd name="T3" fmla="*/ 71 h 77"/>
                <a:gd name="T4" fmla="*/ 2 w 99"/>
                <a:gd name="T5" fmla="*/ 61 h 77"/>
                <a:gd name="T6" fmla="*/ 41 w 99"/>
                <a:gd name="T7" fmla="*/ 5 h 77"/>
                <a:gd name="T8" fmla="*/ 49 w 99"/>
                <a:gd name="T9" fmla="*/ 0 h 77"/>
                <a:gd name="T10" fmla="*/ 57 w 99"/>
                <a:gd name="T11" fmla="*/ 5 h 77"/>
                <a:gd name="T12" fmla="*/ 96 w 99"/>
                <a:gd name="T13" fmla="*/ 61 h 77"/>
                <a:gd name="T14" fmla="*/ 97 w 99"/>
                <a:gd name="T15" fmla="*/ 71 h 77"/>
                <a:gd name="T16" fmla="*/ 88 w 99"/>
                <a:gd name="T17" fmla="*/ 77 h 77"/>
                <a:gd name="T18" fmla="*/ 10 w 99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77">
                  <a:moveTo>
                    <a:pt x="10" y="77"/>
                  </a:moveTo>
                  <a:cubicBezTo>
                    <a:pt x="7" y="77"/>
                    <a:pt x="3" y="75"/>
                    <a:pt x="1" y="71"/>
                  </a:cubicBezTo>
                  <a:cubicBezTo>
                    <a:pt x="0" y="68"/>
                    <a:pt x="0" y="64"/>
                    <a:pt x="2" y="61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2"/>
                    <a:pt x="46" y="0"/>
                    <a:pt x="49" y="0"/>
                  </a:cubicBezTo>
                  <a:cubicBezTo>
                    <a:pt x="52" y="0"/>
                    <a:pt x="56" y="2"/>
                    <a:pt x="57" y="5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4"/>
                    <a:pt x="99" y="68"/>
                    <a:pt x="97" y="71"/>
                  </a:cubicBezTo>
                  <a:cubicBezTo>
                    <a:pt x="95" y="75"/>
                    <a:pt x="92" y="77"/>
                    <a:pt x="88" y="77"/>
                  </a:cubicBezTo>
                  <a:lnTo>
                    <a:pt x="10" y="7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8901" y="3260726"/>
              <a:ext cx="134938" cy="249238"/>
            </a:xfrm>
            <a:custGeom>
              <a:avLst/>
              <a:gdLst>
                <a:gd name="T0" fmla="*/ 0 w 50"/>
                <a:gd name="T1" fmla="*/ 10 h 92"/>
                <a:gd name="T2" fmla="*/ 9 w 50"/>
                <a:gd name="T3" fmla="*/ 0 h 92"/>
                <a:gd name="T4" fmla="*/ 40 w 50"/>
                <a:gd name="T5" fmla="*/ 0 h 92"/>
                <a:gd name="T6" fmla="*/ 50 w 50"/>
                <a:gd name="T7" fmla="*/ 10 h 92"/>
                <a:gd name="T8" fmla="*/ 50 w 50"/>
                <a:gd name="T9" fmla="*/ 83 h 92"/>
                <a:gd name="T10" fmla="*/ 40 w 50"/>
                <a:gd name="T11" fmla="*/ 92 h 92"/>
                <a:gd name="T12" fmla="*/ 9 w 50"/>
                <a:gd name="T13" fmla="*/ 92 h 92"/>
                <a:gd name="T14" fmla="*/ 0 w 50"/>
                <a:gd name="T15" fmla="*/ 83 h 92"/>
                <a:gd name="T16" fmla="*/ 0 w 50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92">
                  <a:moveTo>
                    <a:pt x="0" y="10"/>
                  </a:moveTo>
                  <a:cubicBezTo>
                    <a:pt x="0" y="5"/>
                    <a:pt x="4" y="0"/>
                    <a:pt x="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6" y="0"/>
                    <a:pt x="50" y="5"/>
                    <a:pt x="50" y="10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8"/>
                    <a:pt x="46" y="92"/>
                    <a:pt x="40" y="92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4" y="92"/>
                    <a:pt x="0" y="88"/>
                    <a:pt x="0" y="83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2226" y="3463926"/>
              <a:ext cx="266700" cy="209550"/>
            </a:xfrm>
            <a:custGeom>
              <a:avLst/>
              <a:gdLst>
                <a:gd name="T0" fmla="*/ 88 w 99"/>
                <a:gd name="T1" fmla="*/ 0 h 77"/>
                <a:gd name="T2" fmla="*/ 97 w 99"/>
                <a:gd name="T3" fmla="*/ 6 h 77"/>
                <a:gd name="T4" fmla="*/ 97 w 99"/>
                <a:gd name="T5" fmla="*/ 16 h 77"/>
                <a:gd name="T6" fmla="*/ 58 w 99"/>
                <a:gd name="T7" fmla="*/ 72 h 77"/>
                <a:gd name="T8" fmla="*/ 50 w 99"/>
                <a:gd name="T9" fmla="*/ 77 h 77"/>
                <a:gd name="T10" fmla="*/ 41 w 99"/>
                <a:gd name="T11" fmla="*/ 72 h 77"/>
                <a:gd name="T12" fmla="*/ 3 w 99"/>
                <a:gd name="T13" fmla="*/ 16 h 77"/>
                <a:gd name="T14" fmla="*/ 2 w 99"/>
                <a:gd name="T15" fmla="*/ 6 h 77"/>
                <a:gd name="T16" fmla="*/ 11 w 99"/>
                <a:gd name="T17" fmla="*/ 0 h 77"/>
                <a:gd name="T18" fmla="*/ 88 w 9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77">
                  <a:moveTo>
                    <a:pt x="88" y="0"/>
                  </a:moveTo>
                  <a:cubicBezTo>
                    <a:pt x="92" y="0"/>
                    <a:pt x="96" y="2"/>
                    <a:pt x="97" y="6"/>
                  </a:cubicBezTo>
                  <a:cubicBezTo>
                    <a:pt x="99" y="9"/>
                    <a:pt x="99" y="13"/>
                    <a:pt x="97" y="16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5"/>
                    <a:pt x="53" y="77"/>
                    <a:pt x="50" y="77"/>
                  </a:cubicBezTo>
                  <a:cubicBezTo>
                    <a:pt x="46" y="77"/>
                    <a:pt x="43" y="75"/>
                    <a:pt x="41" y="7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9"/>
                    <a:pt x="2" y="6"/>
                  </a:cubicBezTo>
                  <a:cubicBezTo>
                    <a:pt x="4" y="2"/>
                    <a:pt x="7" y="0"/>
                    <a:pt x="11" y="0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7" name="Group 66出自【趣你的PPT】(微信:qunideppt)：最优质的PPT资源库"/>
          <p:cNvGrpSpPr/>
          <p:nvPr/>
        </p:nvGrpSpPr>
        <p:grpSpPr>
          <a:xfrm>
            <a:off x="2395058" y="3373188"/>
            <a:ext cx="330384" cy="447481"/>
            <a:chOff x="1708151" y="3190876"/>
            <a:chExt cx="376238" cy="509587"/>
          </a:xfrm>
        </p:grpSpPr>
        <p:sp>
          <p:nvSpPr>
            <p:cNvPr id="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22438" y="3190876"/>
              <a:ext cx="61913" cy="177800"/>
            </a:xfrm>
            <a:custGeom>
              <a:avLst/>
              <a:gdLst>
                <a:gd name="T0" fmla="*/ 23 w 23"/>
                <a:gd name="T1" fmla="*/ 60 h 66"/>
                <a:gd name="T2" fmla="*/ 17 w 23"/>
                <a:gd name="T3" fmla="*/ 66 h 66"/>
                <a:gd name="T4" fmla="*/ 6 w 23"/>
                <a:gd name="T5" fmla="*/ 66 h 66"/>
                <a:gd name="T6" fmla="*/ 0 w 23"/>
                <a:gd name="T7" fmla="*/ 60 h 66"/>
                <a:gd name="T8" fmla="*/ 0 w 23"/>
                <a:gd name="T9" fmla="*/ 6 h 66"/>
                <a:gd name="T10" fmla="*/ 6 w 23"/>
                <a:gd name="T11" fmla="*/ 0 h 66"/>
                <a:gd name="T12" fmla="*/ 17 w 23"/>
                <a:gd name="T13" fmla="*/ 0 h 66"/>
                <a:gd name="T14" fmla="*/ 23 w 23"/>
                <a:gd name="T15" fmla="*/ 6 h 66"/>
                <a:gd name="T16" fmla="*/ 23 w 23"/>
                <a:gd name="T17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3" y="60"/>
                  </a:moveTo>
                  <a:cubicBezTo>
                    <a:pt x="23" y="63"/>
                    <a:pt x="20" y="66"/>
                    <a:pt x="1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3"/>
                    <a:pt x="23" y="6"/>
                  </a:cubicBezTo>
                  <a:lnTo>
                    <a:pt x="23" y="6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0713" y="3190876"/>
              <a:ext cx="61913" cy="177800"/>
            </a:xfrm>
            <a:custGeom>
              <a:avLst/>
              <a:gdLst>
                <a:gd name="T0" fmla="*/ 23 w 23"/>
                <a:gd name="T1" fmla="*/ 60 h 66"/>
                <a:gd name="T2" fmla="*/ 17 w 23"/>
                <a:gd name="T3" fmla="*/ 66 h 66"/>
                <a:gd name="T4" fmla="*/ 6 w 23"/>
                <a:gd name="T5" fmla="*/ 66 h 66"/>
                <a:gd name="T6" fmla="*/ 0 w 23"/>
                <a:gd name="T7" fmla="*/ 60 h 66"/>
                <a:gd name="T8" fmla="*/ 0 w 23"/>
                <a:gd name="T9" fmla="*/ 6 h 66"/>
                <a:gd name="T10" fmla="*/ 6 w 23"/>
                <a:gd name="T11" fmla="*/ 0 h 66"/>
                <a:gd name="T12" fmla="*/ 17 w 23"/>
                <a:gd name="T13" fmla="*/ 0 h 66"/>
                <a:gd name="T14" fmla="*/ 23 w 23"/>
                <a:gd name="T15" fmla="*/ 6 h 66"/>
                <a:gd name="T16" fmla="*/ 23 w 23"/>
                <a:gd name="T17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3" y="60"/>
                  </a:moveTo>
                  <a:cubicBezTo>
                    <a:pt x="23" y="63"/>
                    <a:pt x="20" y="66"/>
                    <a:pt x="1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3"/>
                    <a:pt x="23" y="6"/>
                  </a:cubicBezTo>
                  <a:lnTo>
                    <a:pt x="23" y="6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8151" y="3322638"/>
              <a:ext cx="257175" cy="206375"/>
            </a:xfrm>
            <a:custGeom>
              <a:avLst/>
              <a:gdLst>
                <a:gd name="T0" fmla="*/ 0 w 95"/>
                <a:gd name="T1" fmla="*/ 0 h 76"/>
                <a:gd name="T2" fmla="*/ 0 w 95"/>
                <a:gd name="T3" fmla="*/ 38 h 76"/>
                <a:gd name="T4" fmla="*/ 38 w 95"/>
                <a:gd name="T5" fmla="*/ 76 h 76"/>
                <a:gd name="T6" fmla="*/ 57 w 95"/>
                <a:gd name="T7" fmla="*/ 76 h 76"/>
                <a:gd name="T8" fmla="*/ 95 w 95"/>
                <a:gd name="T9" fmla="*/ 38 h 76"/>
                <a:gd name="T10" fmla="*/ 95 w 95"/>
                <a:gd name="T11" fmla="*/ 0 h 76"/>
                <a:gd name="T12" fmla="*/ 0 w 95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6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78" y="76"/>
                    <a:pt x="95" y="59"/>
                    <a:pt x="95" y="38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25626" y="3529013"/>
              <a:ext cx="258763" cy="171450"/>
            </a:xfrm>
            <a:custGeom>
              <a:avLst/>
              <a:gdLst>
                <a:gd name="T0" fmla="*/ 96 w 96"/>
                <a:gd name="T1" fmla="*/ 63 h 63"/>
                <a:gd name="T2" fmla="*/ 86 w 96"/>
                <a:gd name="T3" fmla="*/ 63 h 63"/>
                <a:gd name="T4" fmla="*/ 68 w 96"/>
                <a:gd name="T5" fmla="*/ 44 h 63"/>
                <a:gd name="T6" fmla="*/ 68 w 96"/>
                <a:gd name="T7" fmla="*/ 29 h 63"/>
                <a:gd name="T8" fmla="*/ 58 w 96"/>
                <a:gd name="T9" fmla="*/ 19 h 63"/>
                <a:gd name="T10" fmla="*/ 55 w 96"/>
                <a:gd name="T11" fmla="*/ 19 h 63"/>
                <a:gd name="T12" fmla="*/ 46 w 96"/>
                <a:gd name="T13" fmla="*/ 29 h 63"/>
                <a:gd name="T14" fmla="*/ 46 w 96"/>
                <a:gd name="T15" fmla="*/ 44 h 63"/>
                <a:gd name="T16" fmla="*/ 27 w 96"/>
                <a:gd name="T17" fmla="*/ 63 h 63"/>
                <a:gd name="T18" fmla="*/ 18 w 96"/>
                <a:gd name="T19" fmla="*/ 63 h 63"/>
                <a:gd name="T20" fmla="*/ 0 w 96"/>
                <a:gd name="T21" fmla="*/ 44 h 63"/>
                <a:gd name="T22" fmla="*/ 0 w 96"/>
                <a:gd name="T23" fmla="*/ 0 h 63"/>
                <a:gd name="T24" fmla="*/ 9 w 96"/>
                <a:gd name="T25" fmla="*/ 0 h 63"/>
                <a:gd name="T26" fmla="*/ 9 w 96"/>
                <a:gd name="T27" fmla="*/ 44 h 63"/>
                <a:gd name="T28" fmla="*/ 18 w 96"/>
                <a:gd name="T29" fmla="*/ 54 h 63"/>
                <a:gd name="T30" fmla="*/ 27 w 96"/>
                <a:gd name="T31" fmla="*/ 54 h 63"/>
                <a:gd name="T32" fmla="*/ 37 w 96"/>
                <a:gd name="T33" fmla="*/ 44 h 63"/>
                <a:gd name="T34" fmla="*/ 37 w 96"/>
                <a:gd name="T35" fmla="*/ 29 h 63"/>
                <a:gd name="T36" fmla="*/ 55 w 96"/>
                <a:gd name="T37" fmla="*/ 10 h 63"/>
                <a:gd name="T38" fmla="*/ 58 w 96"/>
                <a:gd name="T39" fmla="*/ 10 h 63"/>
                <a:gd name="T40" fmla="*/ 77 w 96"/>
                <a:gd name="T41" fmla="*/ 29 h 63"/>
                <a:gd name="T42" fmla="*/ 77 w 96"/>
                <a:gd name="T43" fmla="*/ 44 h 63"/>
                <a:gd name="T44" fmla="*/ 86 w 96"/>
                <a:gd name="T45" fmla="*/ 54 h 63"/>
                <a:gd name="T46" fmla="*/ 96 w 96"/>
                <a:gd name="T47" fmla="*/ 54 h 63"/>
                <a:gd name="T48" fmla="*/ 96 w 96"/>
                <a:gd name="T4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63">
                  <a:moveTo>
                    <a:pt x="96" y="63"/>
                  </a:moveTo>
                  <a:cubicBezTo>
                    <a:pt x="86" y="63"/>
                    <a:pt x="86" y="63"/>
                    <a:pt x="86" y="63"/>
                  </a:cubicBezTo>
                  <a:cubicBezTo>
                    <a:pt x="76" y="63"/>
                    <a:pt x="68" y="54"/>
                    <a:pt x="68" y="44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8" y="24"/>
                    <a:pt x="63" y="19"/>
                    <a:pt x="58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0" y="19"/>
                    <a:pt x="46" y="24"/>
                    <a:pt x="46" y="29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37" y="63"/>
                    <a:pt x="27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8" y="63"/>
                    <a:pt x="0" y="5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0"/>
                    <a:pt x="13" y="54"/>
                    <a:pt x="18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32" y="54"/>
                    <a:pt x="37" y="50"/>
                    <a:pt x="37" y="44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19"/>
                    <a:pt x="45" y="10"/>
                    <a:pt x="55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8" y="10"/>
                    <a:pt x="77" y="19"/>
                    <a:pt x="77" y="29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50"/>
                    <a:pt x="81" y="54"/>
                    <a:pt x="86" y="54"/>
                  </a:cubicBezTo>
                  <a:cubicBezTo>
                    <a:pt x="96" y="54"/>
                    <a:pt x="96" y="54"/>
                    <a:pt x="96" y="54"/>
                  </a:cubicBezTo>
                  <a:lnTo>
                    <a:pt x="96" y="6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08151" y="3322638"/>
              <a:ext cx="257175" cy="4603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1602366" y="3441494"/>
            <a:ext cx="447482" cy="309473"/>
            <a:chOff x="966788" y="3268663"/>
            <a:chExt cx="509588" cy="352425"/>
          </a:xfrm>
        </p:grpSpPr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6788" y="3268663"/>
              <a:ext cx="509588" cy="352425"/>
            </a:xfrm>
            <a:custGeom>
              <a:avLst/>
              <a:gdLst>
                <a:gd name="T0" fmla="*/ 188 w 188"/>
                <a:gd name="T1" fmla="*/ 115 h 130"/>
                <a:gd name="T2" fmla="*/ 173 w 188"/>
                <a:gd name="T3" fmla="*/ 130 h 130"/>
                <a:gd name="T4" fmla="*/ 15 w 188"/>
                <a:gd name="T5" fmla="*/ 130 h 130"/>
                <a:gd name="T6" fmla="*/ 0 w 188"/>
                <a:gd name="T7" fmla="*/ 115 h 130"/>
                <a:gd name="T8" fmla="*/ 0 w 188"/>
                <a:gd name="T9" fmla="*/ 15 h 130"/>
                <a:gd name="T10" fmla="*/ 15 w 188"/>
                <a:gd name="T11" fmla="*/ 0 h 130"/>
                <a:gd name="T12" fmla="*/ 173 w 188"/>
                <a:gd name="T13" fmla="*/ 0 h 130"/>
                <a:gd name="T14" fmla="*/ 188 w 188"/>
                <a:gd name="T15" fmla="*/ 15 h 130"/>
                <a:gd name="T16" fmla="*/ 188 w 188"/>
                <a:gd name="T17" fmla="*/ 1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30">
                  <a:moveTo>
                    <a:pt x="188" y="115"/>
                  </a:moveTo>
                  <a:cubicBezTo>
                    <a:pt x="188" y="123"/>
                    <a:pt x="181" y="130"/>
                    <a:pt x="173" y="130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7" y="130"/>
                    <a:pt x="0" y="123"/>
                    <a:pt x="0" y="1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1" y="0"/>
                    <a:pt x="188" y="7"/>
                    <a:pt x="188" y="15"/>
                  </a:cubicBezTo>
                  <a:lnTo>
                    <a:pt x="188" y="11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7113" y="3328988"/>
              <a:ext cx="184150" cy="233363"/>
            </a:xfrm>
            <a:custGeom>
              <a:avLst/>
              <a:gdLst>
                <a:gd name="T0" fmla="*/ 68 w 68"/>
                <a:gd name="T1" fmla="*/ 80 h 86"/>
                <a:gd name="T2" fmla="*/ 62 w 68"/>
                <a:gd name="T3" fmla="*/ 86 h 86"/>
                <a:gd name="T4" fmla="*/ 6 w 68"/>
                <a:gd name="T5" fmla="*/ 86 h 86"/>
                <a:gd name="T6" fmla="*/ 0 w 68"/>
                <a:gd name="T7" fmla="*/ 80 h 86"/>
                <a:gd name="T8" fmla="*/ 0 w 68"/>
                <a:gd name="T9" fmla="*/ 6 h 86"/>
                <a:gd name="T10" fmla="*/ 6 w 68"/>
                <a:gd name="T11" fmla="*/ 0 h 86"/>
                <a:gd name="T12" fmla="*/ 62 w 68"/>
                <a:gd name="T13" fmla="*/ 0 h 86"/>
                <a:gd name="T14" fmla="*/ 68 w 68"/>
                <a:gd name="T15" fmla="*/ 6 h 86"/>
                <a:gd name="T16" fmla="*/ 68 w 68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86">
                  <a:moveTo>
                    <a:pt x="68" y="80"/>
                  </a:moveTo>
                  <a:cubicBezTo>
                    <a:pt x="68" y="83"/>
                    <a:pt x="66" y="86"/>
                    <a:pt x="62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8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73151" y="3367088"/>
              <a:ext cx="92075" cy="8890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3151" y="3455988"/>
              <a:ext cx="92075" cy="46038"/>
            </a:xfrm>
            <a:custGeom>
              <a:avLst/>
              <a:gdLst>
                <a:gd name="T0" fmla="*/ 0 w 34"/>
                <a:gd name="T1" fmla="*/ 17 h 17"/>
                <a:gd name="T2" fmla="*/ 17 w 34"/>
                <a:gd name="T3" fmla="*/ 0 h 17"/>
                <a:gd name="T4" fmla="*/ 34 w 34"/>
                <a:gd name="T5" fmla="*/ 17 h 17"/>
                <a:gd name="T6" fmla="*/ 0 w 3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7">
                  <a:moveTo>
                    <a:pt x="0" y="17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4" y="7"/>
                    <a:pt x="34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73151" y="3502026"/>
              <a:ext cx="92075" cy="222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43013" y="3348038"/>
              <a:ext cx="173038" cy="158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43013" y="3409951"/>
              <a:ext cx="173038" cy="47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43013" y="3475038"/>
              <a:ext cx="173038" cy="47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43013" y="3536951"/>
              <a:ext cx="173038" cy="635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10146335" y="2793274"/>
            <a:ext cx="447482" cy="380569"/>
            <a:chOff x="8410576" y="2551113"/>
            <a:chExt cx="509588" cy="433388"/>
          </a:xfrm>
        </p:grpSpPr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0576" y="2551113"/>
              <a:ext cx="509588" cy="87313"/>
            </a:xfrm>
            <a:custGeom>
              <a:avLst/>
              <a:gdLst>
                <a:gd name="T0" fmla="*/ 188 w 188"/>
                <a:gd name="T1" fmla="*/ 32 h 32"/>
                <a:gd name="T2" fmla="*/ 188 w 188"/>
                <a:gd name="T3" fmla="*/ 15 h 32"/>
                <a:gd name="T4" fmla="*/ 176 w 188"/>
                <a:gd name="T5" fmla="*/ 0 h 32"/>
                <a:gd name="T6" fmla="*/ 12 w 188"/>
                <a:gd name="T7" fmla="*/ 0 h 32"/>
                <a:gd name="T8" fmla="*/ 0 w 188"/>
                <a:gd name="T9" fmla="*/ 15 h 32"/>
                <a:gd name="T10" fmla="*/ 0 w 188"/>
                <a:gd name="T11" fmla="*/ 32 h 32"/>
                <a:gd name="T12" fmla="*/ 188 w 18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32">
                  <a:moveTo>
                    <a:pt x="188" y="32"/>
                  </a:moveTo>
                  <a:cubicBezTo>
                    <a:pt x="188" y="15"/>
                    <a:pt x="188" y="15"/>
                    <a:pt x="188" y="15"/>
                  </a:cubicBezTo>
                  <a:cubicBezTo>
                    <a:pt x="188" y="5"/>
                    <a:pt x="183" y="0"/>
                    <a:pt x="1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188" y="3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0576" y="2638426"/>
              <a:ext cx="509588" cy="346075"/>
            </a:xfrm>
            <a:custGeom>
              <a:avLst/>
              <a:gdLst>
                <a:gd name="T0" fmla="*/ 0 w 188"/>
                <a:gd name="T1" fmla="*/ 0 h 128"/>
                <a:gd name="T2" fmla="*/ 0 w 188"/>
                <a:gd name="T3" fmla="*/ 117 h 128"/>
                <a:gd name="T4" fmla="*/ 12 w 188"/>
                <a:gd name="T5" fmla="*/ 128 h 128"/>
                <a:gd name="T6" fmla="*/ 176 w 188"/>
                <a:gd name="T7" fmla="*/ 128 h 128"/>
                <a:gd name="T8" fmla="*/ 188 w 188"/>
                <a:gd name="T9" fmla="*/ 117 h 128"/>
                <a:gd name="T10" fmla="*/ 188 w 188"/>
                <a:gd name="T11" fmla="*/ 0 h 128"/>
                <a:gd name="T12" fmla="*/ 0 w 188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28">
                  <a:moveTo>
                    <a:pt x="0" y="0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3" y="128"/>
                    <a:pt x="188" y="123"/>
                    <a:pt x="188" y="117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78838" y="2732088"/>
              <a:ext cx="119063" cy="141288"/>
            </a:xfrm>
            <a:custGeom>
              <a:avLst/>
              <a:gdLst>
                <a:gd name="T0" fmla="*/ 75 w 75"/>
                <a:gd name="T1" fmla="*/ 19 h 89"/>
                <a:gd name="T2" fmla="*/ 29 w 75"/>
                <a:gd name="T3" fmla="*/ 45 h 89"/>
                <a:gd name="T4" fmla="*/ 75 w 75"/>
                <a:gd name="T5" fmla="*/ 70 h 89"/>
                <a:gd name="T6" fmla="*/ 75 w 75"/>
                <a:gd name="T7" fmla="*/ 89 h 89"/>
                <a:gd name="T8" fmla="*/ 0 w 75"/>
                <a:gd name="T9" fmla="*/ 46 h 89"/>
                <a:gd name="T10" fmla="*/ 0 w 75"/>
                <a:gd name="T11" fmla="*/ 41 h 89"/>
                <a:gd name="T12" fmla="*/ 75 w 75"/>
                <a:gd name="T13" fmla="*/ 0 h 89"/>
                <a:gd name="T14" fmla="*/ 75 w 75"/>
                <a:gd name="T1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9">
                  <a:moveTo>
                    <a:pt x="75" y="19"/>
                  </a:moveTo>
                  <a:lnTo>
                    <a:pt x="29" y="45"/>
                  </a:lnTo>
                  <a:lnTo>
                    <a:pt x="75" y="70"/>
                  </a:lnTo>
                  <a:lnTo>
                    <a:pt x="75" y="89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75" y="0"/>
                  </a:lnTo>
                  <a:lnTo>
                    <a:pt x="75" y="1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3776" y="2713038"/>
              <a:ext cx="95250" cy="193675"/>
            </a:xfrm>
            <a:custGeom>
              <a:avLst/>
              <a:gdLst>
                <a:gd name="T0" fmla="*/ 16 w 60"/>
                <a:gd name="T1" fmla="*/ 122 h 122"/>
                <a:gd name="T2" fmla="*/ 0 w 60"/>
                <a:gd name="T3" fmla="*/ 122 h 122"/>
                <a:gd name="T4" fmla="*/ 45 w 60"/>
                <a:gd name="T5" fmla="*/ 0 h 122"/>
                <a:gd name="T6" fmla="*/ 60 w 60"/>
                <a:gd name="T7" fmla="*/ 0 h 122"/>
                <a:gd name="T8" fmla="*/ 16 w 60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22">
                  <a:moveTo>
                    <a:pt x="16" y="122"/>
                  </a:moveTo>
                  <a:lnTo>
                    <a:pt x="0" y="122"/>
                  </a:lnTo>
                  <a:lnTo>
                    <a:pt x="45" y="0"/>
                  </a:lnTo>
                  <a:lnTo>
                    <a:pt x="60" y="0"/>
                  </a:lnTo>
                  <a:lnTo>
                    <a:pt x="16" y="12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32838" y="2732088"/>
              <a:ext cx="119063" cy="141288"/>
            </a:xfrm>
            <a:custGeom>
              <a:avLst/>
              <a:gdLst>
                <a:gd name="T0" fmla="*/ 0 w 75"/>
                <a:gd name="T1" fmla="*/ 0 h 89"/>
                <a:gd name="T2" fmla="*/ 75 w 75"/>
                <a:gd name="T3" fmla="*/ 41 h 89"/>
                <a:gd name="T4" fmla="*/ 75 w 75"/>
                <a:gd name="T5" fmla="*/ 46 h 89"/>
                <a:gd name="T6" fmla="*/ 0 w 75"/>
                <a:gd name="T7" fmla="*/ 89 h 89"/>
                <a:gd name="T8" fmla="*/ 0 w 75"/>
                <a:gd name="T9" fmla="*/ 70 h 89"/>
                <a:gd name="T10" fmla="*/ 46 w 75"/>
                <a:gd name="T11" fmla="*/ 45 h 89"/>
                <a:gd name="T12" fmla="*/ 0 w 75"/>
                <a:gd name="T13" fmla="*/ 19 h 89"/>
                <a:gd name="T14" fmla="*/ 0 w 75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9">
                  <a:moveTo>
                    <a:pt x="0" y="0"/>
                  </a:moveTo>
                  <a:lnTo>
                    <a:pt x="75" y="41"/>
                  </a:lnTo>
                  <a:lnTo>
                    <a:pt x="75" y="46"/>
                  </a:lnTo>
                  <a:lnTo>
                    <a:pt x="0" y="89"/>
                  </a:lnTo>
                  <a:lnTo>
                    <a:pt x="0" y="70"/>
                  </a:lnTo>
                  <a:lnTo>
                    <a:pt x="46" y="45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55063" y="2578101"/>
              <a:ext cx="38100" cy="381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05863" y="2578101"/>
              <a:ext cx="34925" cy="3810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55076" y="2578101"/>
              <a:ext cx="38100" cy="381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6072305" y="2777939"/>
            <a:ext cx="3683706" cy="447482"/>
            <a:chOff x="4002883" y="2513013"/>
            <a:chExt cx="4194968" cy="509588"/>
          </a:xfrm>
        </p:grpSpPr>
        <p:sp>
          <p:nvSpPr>
            <p:cNvPr id="1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18451" y="2513013"/>
              <a:ext cx="141288" cy="141288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18451" y="2654301"/>
              <a:ext cx="141288" cy="69850"/>
            </a:xfrm>
            <a:custGeom>
              <a:avLst/>
              <a:gdLst>
                <a:gd name="T0" fmla="*/ 0 w 52"/>
                <a:gd name="T1" fmla="*/ 26 h 26"/>
                <a:gd name="T2" fmla="*/ 26 w 52"/>
                <a:gd name="T3" fmla="*/ 0 h 26"/>
                <a:gd name="T4" fmla="*/ 52 w 52"/>
                <a:gd name="T5" fmla="*/ 26 h 26"/>
                <a:gd name="T6" fmla="*/ 0 w 52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6">
                  <a:moveTo>
                    <a:pt x="0" y="26"/>
                  </a:move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18451" y="2724151"/>
              <a:ext cx="141288" cy="3492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23201" y="2635251"/>
              <a:ext cx="79375" cy="104775"/>
            </a:xfrm>
            <a:custGeom>
              <a:avLst/>
              <a:gdLst>
                <a:gd name="T0" fmla="*/ 5 w 50"/>
                <a:gd name="T1" fmla="*/ 66 h 66"/>
                <a:gd name="T2" fmla="*/ 0 w 50"/>
                <a:gd name="T3" fmla="*/ 66 h 66"/>
                <a:gd name="T4" fmla="*/ 0 w 50"/>
                <a:gd name="T5" fmla="*/ 0 h 66"/>
                <a:gd name="T6" fmla="*/ 50 w 50"/>
                <a:gd name="T7" fmla="*/ 0 h 66"/>
                <a:gd name="T8" fmla="*/ 50 w 50"/>
                <a:gd name="T9" fmla="*/ 5 h 66"/>
                <a:gd name="T10" fmla="*/ 5 w 50"/>
                <a:gd name="T11" fmla="*/ 5 h 66"/>
                <a:gd name="T12" fmla="*/ 5 w 50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6">
                  <a:moveTo>
                    <a:pt x="5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" y="5"/>
                  </a:lnTo>
                  <a:lnTo>
                    <a:pt x="5" y="6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2883" y="2635251"/>
              <a:ext cx="77788" cy="104776"/>
            </a:xfrm>
            <a:custGeom>
              <a:avLst/>
              <a:gdLst>
                <a:gd name="T0" fmla="*/ 49 w 49"/>
                <a:gd name="T1" fmla="*/ 66 h 66"/>
                <a:gd name="T2" fmla="*/ 43 w 49"/>
                <a:gd name="T3" fmla="*/ 66 h 66"/>
                <a:gd name="T4" fmla="*/ 43 w 49"/>
                <a:gd name="T5" fmla="*/ 5 h 66"/>
                <a:gd name="T6" fmla="*/ 0 w 49"/>
                <a:gd name="T7" fmla="*/ 5 h 66"/>
                <a:gd name="T8" fmla="*/ 0 w 49"/>
                <a:gd name="T9" fmla="*/ 0 h 66"/>
                <a:gd name="T10" fmla="*/ 49 w 49"/>
                <a:gd name="T11" fmla="*/ 0 h 66"/>
                <a:gd name="T12" fmla="*/ 49 w 49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66">
                  <a:moveTo>
                    <a:pt x="49" y="66"/>
                  </a:moveTo>
                  <a:lnTo>
                    <a:pt x="43" y="66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6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80338" y="2768601"/>
              <a:ext cx="138113" cy="13970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80338" y="2908301"/>
              <a:ext cx="138113" cy="68263"/>
            </a:xfrm>
            <a:custGeom>
              <a:avLst/>
              <a:gdLst>
                <a:gd name="T0" fmla="*/ 0 w 51"/>
                <a:gd name="T1" fmla="*/ 25 h 25"/>
                <a:gd name="T2" fmla="*/ 26 w 51"/>
                <a:gd name="T3" fmla="*/ 0 h 25"/>
                <a:gd name="T4" fmla="*/ 51 w 51"/>
                <a:gd name="T5" fmla="*/ 25 h 25"/>
                <a:gd name="T6" fmla="*/ 0 w 51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5">
                  <a:moveTo>
                    <a:pt x="0" y="25"/>
                  </a:moveTo>
                  <a:cubicBezTo>
                    <a:pt x="0" y="11"/>
                    <a:pt x="11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80338" y="2976563"/>
              <a:ext cx="138113" cy="38100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56563" y="2776538"/>
              <a:ext cx="141288" cy="138113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56563" y="2914651"/>
              <a:ext cx="141288" cy="69850"/>
            </a:xfrm>
            <a:custGeom>
              <a:avLst/>
              <a:gdLst>
                <a:gd name="T0" fmla="*/ 0 w 52"/>
                <a:gd name="T1" fmla="*/ 26 h 26"/>
                <a:gd name="T2" fmla="*/ 26 w 52"/>
                <a:gd name="T3" fmla="*/ 0 h 26"/>
                <a:gd name="T4" fmla="*/ 52 w 52"/>
                <a:gd name="T5" fmla="*/ 26 h 26"/>
                <a:gd name="T6" fmla="*/ 0 w 52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6">
                  <a:moveTo>
                    <a:pt x="0" y="26"/>
                  </a:move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2" y="12"/>
                    <a:pt x="52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56563" y="2984501"/>
              <a:ext cx="141288" cy="381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40676" y="2952751"/>
              <a:ext cx="968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1" name="Group 70出自【趣你的PPT】(微信:qunideppt)：最优质的PPT资源库"/>
          <p:cNvGrpSpPr/>
          <p:nvPr/>
        </p:nvGrpSpPr>
        <p:grpSpPr>
          <a:xfrm>
            <a:off x="8552968" y="2777939"/>
            <a:ext cx="446088" cy="447482"/>
            <a:chOff x="7058026" y="2513013"/>
            <a:chExt cx="508000" cy="509588"/>
          </a:xfrm>
        </p:grpSpPr>
        <p:sp>
          <p:nvSpPr>
            <p:cNvPr id="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58026" y="2513013"/>
              <a:ext cx="508000" cy="509588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69163" y="2566988"/>
              <a:ext cx="85725" cy="61913"/>
            </a:xfrm>
            <a:custGeom>
              <a:avLst/>
              <a:gdLst>
                <a:gd name="T0" fmla="*/ 0 w 54"/>
                <a:gd name="T1" fmla="*/ 39 h 39"/>
                <a:gd name="T2" fmla="*/ 27 w 54"/>
                <a:gd name="T3" fmla="*/ 0 h 39"/>
                <a:gd name="T4" fmla="*/ 54 w 54"/>
                <a:gd name="T5" fmla="*/ 39 h 39"/>
                <a:gd name="T6" fmla="*/ 0 w 5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0" y="39"/>
                  </a:moveTo>
                  <a:lnTo>
                    <a:pt x="27" y="0"/>
                  </a:lnTo>
                  <a:lnTo>
                    <a:pt x="54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00913" y="2620963"/>
              <a:ext cx="22225" cy="1476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69163" y="2906713"/>
              <a:ext cx="85725" cy="61913"/>
            </a:xfrm>
            <a:custGeom>
              <a:avLst/>
              <a:gdLst>
                <a:gd name="T0" fmla="*/ 0 w 54"/>
                <a:gd name="T1" fmla="*/ 0 h 39"/>
                <a:gd name="T2" fmla="*/ 27 w 54"/>
                <a:gd name="T3" fmla="*/ 39 h 39"/>
                <a:gd name="T4" fmla="*/ 54 w 54"/>
                <a:gd name="T5" fmla="*/ 0 h 39"/>
                <a:gd name="T6" fmla="*/ 0 w 54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0" y="0"/>
                  </a:moveTo>
                  <a:lnTo>
                    <a:pt x="27" y="39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00913" y="2768601"/>
              <a:ext cx="22225" cy="14605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50138" y="2724151"/>
              <a:ext cx="61913" cy="87313"/>
            </a:xfrm>
            <a:custGeom>
              <a:avLst/>
              <a:gdLst>
                <a:gd name="T0" fmla="*/ 0 w 39"/>
                <a:gd name="T1" fmla="*/ 0 h 55"/>
                <a:gd name="T2" fmla="*/ 39 w 39"/>
                <a:gd name="T3" fmla="*/ 28 h 55"/>
                <a:gd name="T4" fmla="*/ 0 w 39"/>
                <a:gd name="T5" fmla="*/ 55 h 55"/>
                <a:gd name="T6" fmla="*/ 0 w 39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5">
                  <a:moveTo>
                    <a:pt x="0" y="0"/>
                  </a:moveTo>
                  <a:lnTo>
                    <a:pt x="39" y="28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12026" y="2757488"/>
              <a:ext cx="146050" cy="206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2001" y="2724151"/>
              <a:ext cx="61913" cy="87313"/>
            </a:xfrm>
            <a:custGeom>
              <a:avLst/>
              <a:gdLst>
                <a:gd name="T0" fmla="*/ 39 w 39"/>
                <a:gd name="T1" fmla="*/ 0 h 55"/>
                <a:gd name="T2" fmla="*/ 0 w 39"/>
                <a:gd name="T3" fmla="*/ 28 h 55"/>
                <a:gd name="T4" fmla="*/ 39 w 39"/>
                <a:gd name="T5" fmla="*/ 55 h 55"/>
                <a:gd name="T6" fmla="*/ 39 w 39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5">
                  <a:moveTo>
                    <a:pt x="39" y="0"/>
                  </a:moveTo>
                  <a:lnTo>
                    <a:pt x="0" y="28"/>
                  </a:lnTo>
                  <a:lnTo>
                    <a:pt x="39" y="5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65976" y="2757488"/>
              <a:ext cx="146050" cy="206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7701220" y="2871339"/>
            <a:ext cx="461422" cy="260683"/>
            <a:chOff x="6380163" y="2619376"/>
            <a:chExt cx="525463" cy="296863"/>
          </a:xfrm>
        </p:grpSpPr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0163" y="2619376"/>
              <a:ext cx="412750" cy="231775"/>
            </a:xfrm>
            <a:custGeom>
              <a:avLst/>
              <a:gdLst>
                <a:gd name="T0" fmla="*/ 10 w 152"/>
                <a:gd name="T1" fmla="*/ 86 h 86"/>
                <a:gd name="T2" fmla="*/ 0 w 152"/>
                <a:gd name="T3" fmla="*/ 76 h 86"/>
                <a:gd name="T4" fmla="*/ 0 w 152"/>
                <a:gd name="T5" fmla="*/ 10 h 86"/>
                <a:gd name="T6" fmla="*/ 10 w 152"/>
                <a:gd name="T7" fmla="*/ 0 h 86"/>
                <a:gd name="T8" fmla="*/ 142 w 152"/>
                <a:gd name="T9" fmla="*/ 0 h 86"/>
                <a:gd name="T10" fmla="*/ 152 w 152"/>
                <a:gd name="T11" fmla="*/ 10 h 86"/>
                <a:gd name="T12" fmla="*/ 152 w 152"/>
                <a:gd name="T13" fmla="*/ 76 h 86"/>
                <a:gd name="T14" fmla="*/ 142 w 152"/>
                <a:gd name="T15" fmla="*/ 86 h 86"/>
                <a:gd name="T16" fmla="*/ 10 w 152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86">
                  <a:moveTo>
                    <a:pt x="10" y="86"/>
                  </a:moveTo>
                  <a:cubicBezTo>
                    <a:pt x="5" y="86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7" y="0"/>
                    <a:pt x="152" y="4"/>
                    <a:pt x="152" y="10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52" y="81"/>
                    <a:pt x="147" y="86"/>
                    <a:pt x="142" y="86"/>
                  </a:cubicBezTo>
                  <a:lnTo>
                    <a:pt x="10" y="86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0163" y="2619376"/>
              <a:ext cx="198438" cy="230188"/>
            </a:xfrm>
            <a:custGeom>
              <a:avLst/>
              <a:gdLst>
                <a:gd name="T0" fmla="*/ 10 w 73"/>
                <a:gd name="T1" fmla="*/ 0 h 85"/>
                <a:gd name="T2" fmla="*/ 0 w 73"/>
                <a:gd name="T3" fmla="*/ 10 h 85"/>
                <a:gd name="T4" fmla="*/ 0 w 73"/>
                <a:gd name="T5" fmla="*/ 76 h 85"/>
                <a:gd name="T6" fmla="*/ 7 w 73"/>
                <a:gd name="T7" fmla="*/ 85 h 85"/>
                <a:gd name="T8" fmla="*/ 73 w 73"/>
                <a:gd name="T9" fmla="*/ 0 h 85"/>
                <a:gd name="T10" fmla="*/ 10 w 73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5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3" y="84"/>
                    <a:pt x="7" y="85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4476" y="2619376"/>
              <a:ext cx="198438" cy="230188"/>
            </a:xfrm>
            <a:custGeom>
              <a:avLst/>
              <a:gdLst>
                <a:gd name="T0" fmla="*/ 73 w 73"/>
                <a:gd name="T1" fmla="*/ 76 h 85"/>
                <a:gd name="T2" fmla="*/ 73 w 73"/>
                <a:gd name="T3" fmla="*/ 10 h 85"/>
                <a:gd name="T4" fmla="*/ 63 w 73"/>
                <a:gd name="T5" fmla="*/ 0 h 85"/>
                <a:gd name="T6" fmla="*/ 0 w 73"/>
                <a:gd name="T7" fmla="*/ 0 h 85"/>
                <a:gd name="T8" fmla="*/ 67 w 73"/>
                <a:gd name="T9" fmla="*/ 85 h 85"/>
                <a:gd name="T10" fmla="*/ 73 w 73"/>
                <a:gd name="T11" fmla="*/ 7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5">
                  <a:moveTo>
                    <a:pt x="73" y="76"/>
                  </a:moveTo>
                  <a:cubicBezTo>
                    <a:pt x="73" y="10"/>
                    <a:pt x="73" y="10"/>
                    <a:pt x="73" y="10"/>
                  </a:cubicBezTo>
                  <a:cubicBezTo>
                    <a:pt x="73" y="4"/>
                    <a:pt x="68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70" y="84"/>
                    <a:pt x="73" y="80"/>
                    <a:pt x="73" y="7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0163" y="2619376"/>
              <a:ext cx="412750" cy="134938"/>
            </a:xfrm>
            <a:custGeom>
              <a:avLst/>
              <a:gdLst>
                <a:gd name="T0" fmla="*/ 81 w 152"/>
                <a:gd name="T1" fmla="*/ 49 h 50"/>
                <a:gd name="T2" fmla="*/ 152 w 152"/>
                <a:gd name="T3" fmla="*/ 24 h 50"/>
                <a:gd name="T4" fmla="*/ 152 w 152"/>
                <a:gd name="T5" fmla="*/ 10 h 50"/>
                <a:gd name="T6" fmla="*/ 142 w 152"/>
                <a:gd name="T7" fmla="*/ 0 h 50"/>
                <a:gd name="T8" fmla="*/ 10 w 152"/>
                <a:gd name="T9" fmla="*/ 0 h 50"/>
                <a:gd name="T10" fmla="*/ 0 w 152"/>
                <a:gd name="T11" fmla="*/ 10 h 50"/>
                <a:gd name="T12" fmla="*/ 0 w 152"/>
                <a:gd name="T13" fmla="*/ 24 h 50"/>
                <a:gd name="T14" fmla="*/ 71 w 152"/>
                <a:gd name="T15" fmla="*/ 49 h 50"/>
                <a:gd name="T16" fmla="*/ 81 w 152"/>
                <a:gd name="T1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50">
                  <a:moveTo>
                    <a:pt x="81" y="49"/>
                  </a:moveTo>
                  <a:cubicBezTo>
                    <a:pt x="152" y="24"/>
                    <a:pt x="152" y="24"/>
                    <a:pt x="152" y="24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4"/>
                    <a:pt x="147" y="0"/>
                    <a:pt x="14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4" y="50"/>
                    <a:pt x="78" y="50"/>
                    <a:pt x="81" y="49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0663" y="2632076"/>
              <a:ext cx="334963" cy="279400"/>
            </a:xfrm>
            <a:custGeom>
              <a:avLst/>
              <a:gdLst>
                <a:gd name="T0" fmla="*/ 104 w 124"/>
                <a:gd name="T1" fmla="*/ 6 h 103"/>
                <a:gd name="T2" fmla="*/ 114 w 124"/>
                <a:gd name="T3" fmla="*/ 20 h 103"/>
                <a:gd name="T4" fmla="*/ 29 w 124"/>
                <a:gd name="T5" fmla="*/ 91 h 103"/>
                <a:gd name="T6" fmla="*/ 1 w 124"/>
                <a:gd name="T7" fmla="*/ 103 h 103"/>
                <a:gd name="T8" fmla="*/ 0 w 124"/>
                <a:gd name="T9" fmla="*/ 101 h 103"/>
                <a:gd name="T10" fmla="*/ 18 w 124"/>
                <a:gd name="T11" fmla="*/ 78 h 103"/>
                <a:gd name="T12" fmla="*/ 104 w 124"/>
                <a:gd name="T13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03">
                  <a:moveTo>
                    <a:pt x="104" y="6"/>
                  </a:moveTo>
                  <a:cubicBezTo>
                    <a:pt x="112" y="0"/>
                    <a:pt x="124" y="11"/>
                    <a:pt x="114" y="20"/>
                  </a:cubicBezTo>
                  <a:cubicBezTo>
                    <a:pt x="105" y="30"/>
                    <a:pt x="29" y="91"/>
                    <a:pt x="29" y="9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8"/>
                    <a:pt x="96" y="11"/>
                    <a:pt x="104" y="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31013" y="2632076"/>
              <a:ext cx="74613" cy="68263"/>
            </a:xfrm>
            <a:custGeom>
              <a:avLst/>
              <a:gdLst>
                <a:gd name="T0" fmla="*/ 13 w 28"/>
                <a:gd name="T1" fmla="*/ 25 h 25"/>
                <a:gd name="T2" fmla="*/ 18 w 28"/>
                <a:gd name="T3" fmla="*/ 20 h 25"/>
                <a:gd name="T4" fmla="*/ 8 w 28"/>
                <a:gd name="T5" fmla="*/ 6 h 25"/>
                <a:gd name="T6" fmla="*/ 0 w 28"/>
                <a:gd name="T7" fmla="*/ 12 h 25"/>
                <a:gd name="T8" fmla="*/ 13 w 28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5">
                  <a:moveTo>
                    <a:pt x="13" y="25"/>
                  </a:moveTo>
                  <a:cubicBezTo>
                    <a:pt x="15" y="23"/>
                    <a:pt x="17" y="21"/>
                    <a:pt x="18" y="20"/>
                  </a:cubicBezTo>
                  <a:cubicBezTo>
                    <a:pt x="28" y="11"/>
                    <a:pt x="16" y="0"/>
                    <a:pt x="8" y="6"/>
                  </a:cubicBezTo>
                  <a:cubicBezTo>
                    <a:pt x="6" y="7"/>
                    <a:pt x="4" y="9"/>
                    <a:pt x="0" y="12"/>
                  </a:cubicBezTo>
                  <a:cubicBezTo>
                    <a:pt x="2" y="17"/>
                    <a:pt x="7" y="22"/>
                    <a:pt x="13" y="2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1488" y="2665413"/>
              <a:ext cx="44450" cy="42863"/>
            </a:xfrm>
            <a:custGeom>
              <a:avLst/>
              <a:gdLst>
                <a:gd name="T0" fmla="*/ 13 w 16"/>
                <a:gd name="T1" fmla="*/ 16 h 16"/>
                <a:gd name="T2" fmla="*/ 16 w 16"/>
                <a:gd name="T3" fmla="*/ 13 h 16"/>
                <a:gd name="T4" fmla="*/ 3 w 16"/>
                <a:gd name="T5" fmla="*/ 0 h 16"/>
                <a:gd name="T6" fmla="*/ 0 w 16"/>
                <a:gd name="T7" fmla="*/ 2 h 16"/>
                <a:gd name="T8" fmla="*/ 13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3" y="16"/>
                  </a:moveTo>
                  <a:cubicBezTo>
                    <a:pt x="14" y="15"/>
                    <a:pt x="15" y="14"/>
                    <a:pt x="16" y="13"/>
                  </a:cubicBezTo>
                  <a:cubicBezTo>
                    <a:pt x="10" y="10"/>
                    <a:pt x="5" y="5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8"/>
                    <a:pt x="7" y="13"/>
                    <a:pt x="13" y="1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0663" y="2832101"/>
              <a:ext cx="84138" cy="79375"/>
            </a:xfrm>
            <a:custGeom>
              <a:avLst/>
              <a:gdLst>
                <a:gd name="T0" fmla="*/ 0 w 31"/>
                <a:gd name="T1" fmla="*/ 27 h 29"/>
                <a:gd name="T2" fmla="*/ 1 w 31"/>
                <a:gd name="T3" fmla="*/ 29 h 29"/>
                <a:gd name="T4" fmla="*/ 28 w 31"/>
                <a:gd name="T5" fmla="*/ 17 h 29"/>
                <a:gd name="T6" fmla="*/ 26 w 31"/>
                <a:gd name="T7" fmla="*/ 13 h 29"/>
                <a:gd name="T8" fmla="*/ 18 w 31"/>
                <a:gd name="T9" fmla="*/ 3 h 29"/>
                <a:gd name="T10" fmla="*/ 18 w 31"/>
                <a:gd name="T11" fmla="*/ 4 h 29"/>
                <a:gd name="T12" fmla="*/ 0 w 31"/>
                <a:gd name="T1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0" y="27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5"/>
                    <a:pt x="28" y="14"/>
                    <a:pt x="26" y="13"/>
                  </a:cubicBezTo>
                  <a:cubicBezTo>
                    <a:pt x="19" y="11"/>
                    <a:pt x="31" y="0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59551" y="2892426"/>
              <a:ext cx="26988" cy="23813"/>
            </a:xfrm>
            <a:custGeom>
              <a:avLst/>
              <a:gdLst>
                <a:gd name="T0" fmla="*/ 2 w 10"/>
                <a:gd name="T1" fmla="*/ 9 h 9"/>
                <a:gd name="T2" fmla="*/ 10 w 10"/>
                <a:gd name="T3" fmla="*/ 5 h 9"/>
                <a:gd name="T4" fmla="*/ 7 w 10"/>
                <a:gd name="T5" fmla="*/ 1 h 9"/>
                <a:gd name="T6" fmla="*/ 1 w 10"/>
                <a:gd name="T7" fmla="*/ 7 h 9"/>
                <a:gd name="T8" fmla="*/ 2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9"/>
                  </a:moveTo>
                  <a:cubicBezTo>
                    <a:pt x="3" y="8"/>
                    <a:pt x="9" y="5"/>
                    <a:pt x="10" y="5"/>
                  </a:cubicBezTo>
                  <a:cubicBezTo>
                    <a:pt x="9" y="4"/>
                    <a:pt x="7" y="2"/>
                    <a:pt x="7" y="1"/>
                  </a:cubicBezTo>
                  <a:cubicBezTo>
                    <a:pt x="7" y="0"/>
                    <a:pt x="2" y="6"/>
                    <a:pt x="1" y="7"/>
                  </a:cubicBezTo>
                  <a:cubicBezTo>
                    <a:pt x="0" y="8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3" name="Group 72出自【趣你的PPT】(微信:qunideppt)：最优质的PPT资源库"/>
          <p:cNvGrpSpPr/>
          <p:nvPr/>
        </p:nvGrpSpPr>
        <p:grpSpPr>
          <a:xfrm>
            <a:off x="6972145" y="2777939"/>
            <a:ext cx="338748" cy="447482"/>
            <a:chOff x="5765801" y="2513013"/>
            <a:chExt cx="385763" cy="509588"/>
          </a:xfrm>
        </p:grpSpPr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6138" y="2824163"/>
              <a:ext cx="61913" cy="198438"/>
            </a:xfrm>
            <a:custGeom>
              <a:avLst/>
              <a:gdLst>
                <a:gd name="T0" fmla="*/ 23 w 23"/>
                <a:gd name="T1" fmla="*/ 61 h 73"/>
                <a:gd name="T2" fmla="*/ 12 w 23"/>
                <a:gd name="T3" fmla="*/ 73 h 73"/>
                <a:gd name="T4" fmla="*/ 12 w 23"/>
                <a:gd name="T5" fmla="*/ 73 h 73"/>
                <a:gd name="T6" fmla="*/ 0 w 23"/>
                <a:gd name="T7" fmla="*/ 61 h 73"/>
                <a:gd name="T8" fmla="*/ 0 w 23"/>
                <a:gd name="T9" fmla="*/ 12 h 73"/>
                <a:gd name="T10" fmla="*/ 12 w 23"/>
                <a:gd name="T11" fmla="*/ 0 h 73"/>
                <a:gd name="T12" fmla="*/ 12 w 23"/>
                <a:gd name="T13" fmla="*/ 0 h 73"/>
                <a:gd name="T14" fmla="*/ 23 w 23"/>
                <a:gd name="T15" fmla="*/ 12 h 73"/>
                <a:gd name="T16" fmla="*/ 23 w 23"/>
                <a:gd name="T17" fmla="*/ 6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73">
                  <a:moveTo>
                    <a:pt x="23" y="61"/>
                  </a:moveTo>
                  <a:cubicBezTo>
                    <a:pt x="23" y="67"/>
                    <a:pt x="18" y="73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6" y="73"/>
                    <a:pt x="0" y="67"/>
                    <a:pt x="0" y="6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lnTo>
                    <a:pt x="23" y="6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6138" y="2949576"/>
              <a:ext cx="61913" cy="73025"/>
            </a:xfrm>
            <a:custGeom>
              <a:avLst/>
              <a:gdLst>
                <a:gd name="T0" fmla="*/ 0 w 23"/>
                <a:gd name="T1" fmla="*/ 0 h 27"/>
                <a:gd name="T2" fmla="*/ 0 w 23"/>
                <a:gd name="T3" fmla="*/ 15 h 27"/>
                <a:gd name="T4" fmla="*/ 12 w 23"/>
                <a:gd name="T5" fmla="*/ 27 h 27"/>
                <a:gd name="T6" fmla="*/ 23 w 23"/>
                <a:gd name="T7" fmla="*/ 15 h 27"/>
                <a:gd name="T8" fmla="*/ 23 w 23"/>
                <a:gd name="T9" fmla="*/ 0 h 27"/>
                <a:gd name="T10" fmla="*/ 0 w 2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6" y="27"/>
                    <a:pt x="12" y="27"/>
                  </a:cubicBezTo>
                  <a:cubicBezTo>
                    <a:pt x="18" y="27"/>
                    <a:pt x="23" y="21"/>
                    <a:pt x="23" y="15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5801" y="2513013"/>
              <a:ext cx="385763" cy="384175"/>
            </a:xfrm>
            <a:custGeom>
              <a:avLst/>
              <a:gdLst>
                <a:gd name="T0" fmla="*/ 142 w 142"/>
                <a:gd name="T1" fmla="*/ 124 h 142"/>
                <a:gd name="T2" fmla="*/ 124 w 142"/>
                <a:gd name="T3" fmla="*/ 142 h 142"/>
                <a:gd name="T4" fmla="*/ 18 w 142"/>
                <a:gd name="T5" fmla="*/ 142 h 142"/>
                <a:gd name="T6" fmla="*/ 0 w 142"/>
                <a:gd name="T7" fmla="*/ 124 h 142"/>
                <a:gd name="T8" fmla="*/ 0 w 142"/>
                <a:gd name="T9" fmla="*/ 18 h 142"/>
                <a:gd name="T10" fmla="*/ 18 w 142"/>
                <a:gd name="T11" fmla="*/ 0 h 142"/>
                <a:gd name="T12" fmla="*/ 124 w 142"/>
                <a:gd name="T13" fmla="*/ 0 h 142"/>
                <a:gd name="T14" fmla="*/ 142 w 142"/>
                <a:gd name="T15" fmla="*/ 18 h 142"/>
                <a:gd name="T16" fmla="*/ 142 w 142"/>
                <a:gd name="T17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2">
                  <a:moveTo>
                    <a:pt x="142" y="124"/>
                  </a:moveTo>
                  <a:cubicBezTo>
                    <a:pt x="142" y="134"/>
                    <a:pt x="134" y="142"/>
                    <a:pt x="124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2"/>
                    <a:pt x="0" y="134"/>
                    <a:pt x="0" y="1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4" y="0"/>
                    <a:pt x="142" y="8"/>
                    <a:pt x="142" y="18"/>
                  </a:cubicBezTo>
                  <a:lnTo>
                    <a:pt x="142" y="124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1838" y="2559051"/>
              <a:ext cx="293688" cy="292100"/>
            </a:xfrm>
            <a:custGeom>
              <a:avLst/>
              <a:gdLst>
                <a:gd name="T0" fmla="*/ 108 w 108"/>
                <a:gd name="T1" fmla="*/ 94 h 108"/>
                <a:gd name="T2" fmla="*/ 94 w 108"/>
                <a:gd name="T3" fmla="*/ 108 h 108"/>
                <a:gd name="T4" fmla="*/ 14 w 108"/>
                <a:gd name="T5" fmla="*/ 108 h 108"/>
                <a:gd name="T6" fmla="*/ 0 w 108"/>
                <a:gd name="T7" fmla="*/ 94 h 108"/>
                <a:gd name="T8" fmla="*/ 0 w 108"/>
                <a:gd name="T9" fmla="*/ 14 h 108"/>
                <a:gd name="T10" fmla="*/ 14 w 108"/>
                <a:gd name="T11" fmla="*/ 0 h 108"/>
                <a:gd name="T12" fmla="*/ 94 w 108"/>
                <a:gd name="T13" fmla="*/ 0 h 108"/>
                <a:gd name="T14" fmla="*/ 108 w 108"/>
                <a:gd name="T15" fmla="*/ 14 h 108"/>
                <a:gd name="T16" fmla="*/ 108 w 108"/>
                <a:gd name="T17" fmla="*/ 9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8">
                  <a:moveTo>
                    <a:pt x="108" y="94"/>
                  </a:moveTo>
                  <a:cubicBezTo>
                    <a:pt x="108" y="102"/>
                    <a:pt x="102" y="108"/>
                    <a:pt x="94" y="108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6" y="108"/>
                    <a:pt x="0" y="102"/>
                    <a:pt x="0" y="9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2" y="0"/>
                    <a:pt x="108" y="6"/>
                    <a:pt x="108" y="14"/>
                  </a:cubicBezTo>
                  <a:lnTo>
                    <a:pt x="108" y="94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95976" y="2624138"/>
              <a:ext cx="125413" cy="161925"/>
            </a:xfrm>
            <a:custGeom>
              <a:avLst/>
              <a:gdLst>
                <a:gd name="T0" fmla="*/ 36 w 46"/>
                <a:gd name="T1" fmla="*/ 2 h 60"/>
                <a:gd name="T2" fmla="*/ 45 w 46"/>
                <a:gd name="T3" fmla="*/ 8 h 60"/>
                <a:gd name="T4" fmla="*/ 36 w 46"/>
                <a:gd name="T5" fmla="*/ 19 h 60"/>
                <a:gd name="T6" fmla="*/ 26 w 46"/>
                <a:gd name="T7" fmla="*/ 14 h 60"/>
                <a:gd name="T8" fmla="*/ 18 w 46"/>
                <a:gd name="T9" fmla="*/ 16 h 60"/>
                <a:gd name="T10" fmla="*/ 18 w 46"/>
                <a:gd name="T11" fmla="*/ 20 h 60"/>
                <a:gd name="T12" fmla="*/ 26 w 46"/>
                <a:gd name="T13" fmla="*/ 23 h 60"/>
                <a:gd name="T14" fmla="*/ 40 w 46"/>
                <a:gd name="T15" fmla="*/ 28 h 60"/>
                <a:gd name="T16" fmla="*/ 46 w 46"/>
                <a:gd name="T17" fmla="*/ 43 h 60"/>
                <a:gd name="T18" fmla="*/ 39 w 46"/>
                <a:gd name="T19" fmla="*/ 56 h 60"/>
                <a:gd name="T20" fmla="*/ 24 w 46"/>
                <a:gd name="T21" fmla="*/ 60 h 60"/>
                <a:gd name="T22" fmla="*/ 10 w 46"/>
                <a:gd name="T23" fmla="*/ 58 h 60"/>
                <a:gd name="T24" fmla="*/ 0 w 46"/>
                <a:gd name="T25" fmla="*/ 52 h 60"/>
                <a:gd name="T26" fmla="*/ 9 w 46"/>
                <a:gd name="T27" fmla="*/ 41 h 60"/>
                <a:gd name="T28" fmla="*/ 22 w 46"/>
                <a:gd name="T29" fmla="*/ 47 h 60"/>
                <a:gd name="T30" fmla="*/ 31 w 46"/>
                <a:gd name="T31" fmla="*/ 45 h 60"/>
                <a:gd name="T32" fmla="*/ 31 w 46"/>
                <a:gd name="T33" fmla="*/ 40 h 60"/>
                <a:gd name="T34" fmla="*/ 22 w 46"/>
                <a:gd name="T35" fmla="*/ 37 h 60"/>
                <a:gd name="T36" fmla="*/ 8 w 46"/>
                <a:gd name="T37" fmla="*/ 33 h 60"/>
                <a:gd name="T38" fmla="*/ 2 w 46"/>
                <a:gd name="T39" fmla="*/ 19 h 60"/>
                <a:gd name="T40" fmla="*/ 9 w 46"/>
                <a:gd name="T41" fmla="*/ 5 h 60"/>
                <a:gd name="T42" fmla="*/ 23 w 46"/>
                <a:gd name="T43" fmla="*/ 0 h 60"/>
                <a:gd name="T44" fmla="*/ 36 w 46"/>
                <a:gd name="T45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60">
                  <a:moveTo>
                    <a:pt x="36" y="2"/>
                  </a:moveTo>
                  <a:cubicBezTo>
                    <a:pt x="39" y="4"/>
                    <a:pt x="42" y="6"/>
                    <a:pt x="45" y="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3" y="15"/>
                    <a:pt x="30" y="14"/>
                    <a:pt x="26" y="14"/>
                  </a:cubicBezTo>
                  <a:cubicBezTo>
                    <a:pt x="22" y="14"/>
                    <a:pt x="19" y="15"/>
                    <a:pt x="18" y="16"/>
                  </a:cubicBezTo>
                  <a:cubicBezTo>
                    <a:pt x="16" y="18"/>
                    <a:pt x="16" y="19"/>
                    <a:pt x="18" y="20"/>
                  </a:cubicBezTo>
                  <a:cubicBezTo>
                    <a:pt x="19" y="21"/>
                    <a:pt x="22" y="22"/>
                    <a:pt x="26" y="23"/>
                  </a:cubicBezTo>
                  <a:cubicBezTo>
                    <a:pt x="32" y="24"/>
                    <a:pt x="36" y="25"/>
                    <a:pt x="40" y="28"/>
                  </a:cubicBezTo>
                  <a:cubicBezTo>
                    <a:pt x="44" y="31"/>
                    <a:pt x="46" y="36"/>
                    <a:pt x="46" y="43"/>
                  </a:cubicBezTo>
                  <a:cubicBezTo>
                    <a:pt x="46" y="48"/>
                    <a:pt x="44" y="53"/>
                    <a:pt x="39" y="56"/>
                  </a:cubicBezTo>
                  <a:cubicBezTo>
                    <a:pt x="35" y="59"/>
                    <a:pt x="30" y="60"/>
                    <a:pt x="24" y="60"/>
                  </a:cubicBezTo>
                  <a:cubicBezTo>
                    <a:pt x="18" y="60"/>
                    <a:pt x="13" y="60"/>
                    <a:pt x="10" y="58"/>
                  </a:cubicBezTo>
                  <a:cubicBezTo>
                    <a:pt x="6" y="56"/>
                    <a:pt x="3" y="54"/>
                    <a:pt x="0" y="5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2" y="44"/>
                    <a:pt x="16" y="46"/>
                    <a:pt x="22" y="47"/>
                  </a:cubicBezTo>
                  <a:cubicBezTo>
                    <a:pt x="26" y="47"/>
                    <a:pt x="29" y="46"/>
                    <a:pt x="31" y="45"/>
                  </a:cubicBezTo>
                  <a:cubicBezTo>
                    <a:pt x="32" y="43"/>
                    <a:pt x="32" y="42"/>
                    <a:pt x="31" y="40"/>
                  </a:cubicBezTo>
                  <a:cubicBezTo>
                    <a:pt x="30" y="39"/>
                    <a:pt x="27" y="38"/>
                    <a:pt x="22" y="37"/>
                  </a:cubicBezTo>
                  <a:cubicBezTo>
                    <a:pt x="17" y="37"/>
                    <a:pt x="12" y="35"/>
                    <a:pt x="8" y="33"/>
                  </a:cubicBezTo>
                  <a:cubicBezTo>
                    <a:pt x="4" y="30"/>
                    <a:pt x="2" y="26"/>
                    <a:pt x="2" y="19"/>
                  </a:cubicBezTo>
                  <a:cubicBezTo>
                    <a:pt x="2" y="13"/>
                    <a:pt x="5" y="8"/>
                    <a:pt x="9" y="5"/>
                  </a:cubicBezTo>
                  <a:cubicBezTo>
                    <a:pt x="14" y="2"/>
                    <a:pt x="19" y="0"/>
                    <a:pt x="23" y="0"/>
                  </a:cubicBezTo>
                  <a:cubicBezTo>
                    <a:pt x="29" y="0"/>
                    <a:pt x="33" y="1"/>
                    <a:pt x="36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3126" y="2601913"/>
              <a:ext cx="15875" cy="2095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6245858" y="2777939"/>
            <a:ext cx="335960" cy="447481"/>
            <a:chOff x="5089526" y="2513013"/>
            <a:chExt cx="382588" cy="509587"/>
          </a:xfrm>
        </p:grpSpPr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3501" y="2554288"/>
              <a:ext cx="273050" cy="430213"/>
            </a:xfrm>
            <a:custGeom>
              <a:avLst/>
              <a:gdLst>
                <a:gd name="T0" fmla="*/ 172 w 172"/>
                <a:gd name="T1" fmla="*/ 271 h 271"/>
                <a:gd name="T2" fmla="*/ 0 w 172"/>
                <a:gd name="T3" fmla="*/ 271 h 271"/>
                <a:gd name="T4" fmla="*/ 0 w 172"/>
                <a:gd name="T5" fmla="*/ 70 h 271"/>
                <a:gd name="T6" fmla="*/ 87 w 172"/>
                <a:gd name="T7" fmla="*/ 0 h 271"/>
                <a:gd name="T8" fmla="*/ 172 w 172"/>
                <a:gd name="T9" fmla="*/ 70 h 271"/>
                <a:gd name="T10" fmla="*/ 172 w 172"/>
                <a:gd name="T1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271">
                  <a:moveTo>
                    <a:pt x="172" y="271"/>
                  </a:moveTo>
                  <a:lnTo>
                    <a:pt x="0" y="271"/>
                  </a:lnTo>
                  <a:lnTo>
                    <a:pt x="0" y="70"/>
                  </a:lnTo>
                  <a:lnTo>
                    <a:pt x="87" y="0"/>
                  </a:lnTo>
                  <a:lnTo>
                    <a:pt x="172" y="70"/>
                  </a:lnTo>
                  <a:lnTo>
                    <a:pt x="172" y="27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5726" y="2554288"/>
              <a:ext cx="233363" cy="430213"/>
            </a:xfrm>
            <a:custGeom>
              <a:avLst/>
              <a:gdLst>
                <a:gd name="T0" fmla="*/ 147 w 147"/>
                <a:gd name="T1" fmla="*/ 271 h 271"/>
                <a:gd name="T2" fmla="*/ 0 w 147"/>
                <a:gd name="T3" fmla="*/ 271 h 271"/>
                <a:gd name="T4" fmla="*/ 0 w 147"/>
                <a:gd name="T5" fmla="*/ 70 h 271"/>
                <a:gd name="T6" fmla="*/ 73 w 147"/>
                <a:gd name="T7" fmla="*/ 0 h 271"/>
                <a:gd name="T8" fmla="*/ 147 w 147"/>
                <a:gd name="T9" fmla="*/ 70 h 271"/>
                <a:gd name="T10" fmla="*/ 147 w 147"/>
                <a:gd name="T1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271">
                  <a:moveTo>
                    <a:pt x="147" y="271"/>
                  </a:moveTo>
                  <a:lnTo>
                    <a:pt x="0" y="271"/>
                  </a:lnTo>
                  <a:lnTo>
                    <a:pt x="0" y="70"/>
                  </a:lnTo>
                  <a:lnTo>
                    <a:pt x="73" y="0"/>
                  </a:lnTo>
                  <a:lnTo>
                    <a:pt x="147" y="70"/>
                  </a:lnTo>
                  <a:lnTo>
                    <a:pt x="147" y="27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9526" y="2513013"/>
              <a:ext cx="233363" cy="230187"/>
            </a:xfrm>
            <a:custGeom>
              <a:avLst/>
              <a:gdLst>
                <a:gd name="T0" fmla="*/ 147 w 147"/>
                <a:gd name="T1" fmla="*/ 26 h 145"/>
                <a:gd name="T2" fmla="*/ 26 w 147"/>
                <a:gd name="T3" fmla="*/ 145 h 145"/>
                <a:gd name="T4" fmla="*/ 0 w 147"/>
                <a:gd name="T5" fmla="*/ 121 h 145"/>
                <a:gd name="T6" fmla="*/ 121 w 147"/>
                <a:gd name="T7" fmla="*/ 0 h 145"/>
                <a:gd name="T8" fmla="*/ 147 w 147"/>
                <a:gd name="T9" fmla="*/ 2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5">
                  <a:moveTo>
                    <a:pt x="147" y="26"/>
                  </a:moveTo>
                  <a:lnTo>
                    <a:pt x="26" y="145"/>
                  </a:lnTo>
                  <a:lnTo>
                    <a:pt x="0" y="121"/>
                  </a:lnTo>
                  <a:lnTo>
                    <a:pt x="121" y="0"/>
                  </a:lnTo>
                  <a:lnTo>
                    <a:pt x="147" y="2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1926" y="2513013"/>
              <a:ext cx="230188" cy="230187"/>
            </a:xfrm>
            <a:custGeom>
              <a:avLst/>
              <a:gdLst>
                <a:gd name="T0" fmla="*/ 25 w 145"/>
                <a:gd name="T1" fmla="*/ 0 h 145"/>
                <a:gd name="T2" fmla="*/ 145 w 145"/>
                <a:gd name="T3" fmla="*/ 121 h 145"/>
                <a:gd name="T4" fmla="*/ 119 w 145"/>
                <a:gd name="T5" fmla="*/ 145 h 145"/>
                <a:gd name="T6" fmla="*/ 0 w 145"/>
                <a:gd name="T7" fmla="*/ 26 h 145"/>
                <a:gd name="T8" fmla="*/ 25 w 14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25" y="0"/>
                  </a:moveTo>
                  <a:lnTo>
                    <a:pt x="145" y="121"/>
                  </a:lnTo>
                  <a:lnTo>
                    <a:pt x="119" y="145"/>
                  </a:lnTo>
                  <a:lnTo>
                    <a:pt x="0" y="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30801" y="2968625"/>
              <a:ext cx="303213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9701" y="2781300"/>
              <a:ext cx="133350" cy="115887"/>
            </a:xfrm>
            <a:custGeom>
              <a:avLst/>
              <a:gdLst>
                <a:gd name="T0" fmla="*/ 49 w 49"/>
                <a:gd name="T1" fmla="*/ 43 h 43"/>
                <a:gd name="T2" fmla="*/ 24 w 49"/>
                <a:gd name="T3" fmla="*/ 0 h 43"/>
                <a:gd name="T4" fmla="*/ 0 w 49"/>
                <a:gd name="T5" fmla="*/ 43 h 43"/>
                <a:gd name="T6" fmla="*/ 49 w 49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3">
                  <a:moveTo>
                    <a:pt x="49" y="43"/>
                  </a:moveTo>
                  <a:cubicBezTo>
                    <a:pt x="47" y="25"/>
                    <a:pt x="42" y="0"/>
                    <a:pt x="24" y="0"/>
                  </a:cubicBezTo>
                  <a:cubicBezTo>
                    <a:pt x="6" y="0"/>
                    <a:pt x="1" y="25"/>
                    <a:pt x="0" y="43"/>
                  </a:cubicBezTo>
                  <a:lnTo>
                    <a:pt x="49" y="4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19701" y="2670175"/>
              <a:ext cx="133350" cy="130175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41926" y="2722563"/>
              <a:ext cx="20638" cy="174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08601" y="2722563"/>
              <a:ext cx="22225" cy="174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0976" y="2751138"/>
              <a:ext cx="50800" cy="25400"/>
            </a:xfrm>
            <a:custGeom>
              <a:avLst/>
              <a:gdLst>
                <a:gd name="T0" fmla="*/ 19 w 19"/>
                <a:gd name="T1" fmla="*/ 0 h 9"/>
                <a:gd name="T2" fmla="*/ 9 w 19"/>
                <a:gd name="T3" fmla="*/ 9 h 9"/>
                <a:gd name="T4" fmla="*/ 0 w 19"/>
                <a:gd name="T5" fmla="*/ 0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9" y="5"/>
                    <a:pt x="15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19701" y="2897188"/>
              <a:ext cx="133350" cy="36512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5423384" y="2777939"/>
            <a:ext cx="432147" cy="447481"/>
            <a:chOff x="4359276" y="2513013"/>
            <a:chExt cx="492125" cy="509587"/>
          </a:xfrm>
        </p:grpSpPr>
        <p:sp>
          <p:nvSpPr>
            <p:cNvPr id="1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05313" y="2976563"/>
              <a:ext cx="400050" cy="2381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94226" y="2727325"/>
              <a:ext cx="22225" cy="260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9276" y="2513013"/>
              <a:ext cx="442913" cy="390525"/>
            </a:xfrm>
            <a:custGeom>
              <a:avLst/>
              <a:gdLst>
                <a:gd name="T0" fmla="*/ 156 w 164"/>
                <a:gd name="T1" fmla="*/ 32 h 144"/>
                <a:gd name="T2" fmla="*/ 90 w 164"/>
                <a:gd name="T3" fmla="*/ 32 h 144"/>
                <a:gd name="T4" fmla="*/ 90 w 164"/>
                <a:gd name="T5" fmla="*/ 9 h 144"/>
                <a:gd name="T6" fmla="*/ 82 w 164"/>
                <a:gd name="T7" fmla="*/ 0 h 144"/>
                <a:gd name="T8" fmla="*/ 14 w 164"/>
                <a:gd name="T9" fmla="*/ 0 h 144"/>
                <a:gd name="T10" fmla="*/ 6 w 164"/>
                <a:gd name="T11" fmla="*/ 9 h 144"/>
                <a:gd name="T12" fmla="*/ 6 w 164"/>
                <a:gd name="T13" fmla="*/ 28 h 144"/>
                <a:gd name="T14" fmla="*/ 0 w 164"/>
                <a:gd name="T15" fmla="*/ 35 h 144"/>
                <a:gd name="T16" fmla="*/ 0 w 164"/>
                <a:gd name="T17" fmla="*/ 136 h 144"/>
                <a:gd name="T18" fmla="*/ 9 w 164"/>
                <a:gd name="T19" fmla="*/ 144 h 144"/>
                <a:gd name="T20" fmla="*/ 156 w 164"/>
                <a:gd name="T21" fmla="*/ 144 h 144"/>
                <a:gd name="T22" fmla="*/ 164 w 164"/>
                <a:gd name="T23" fmla="*/ 136 h 144"/>
                <a:gd name="T24" fmla="*/ 164 w 164"/>
                <a:gd name="T25" fmla="*/ 40 h 144"/>
                <a:gd name="T26" fmla="*/ 156 w 164"/>
                <a:gd name="T27" fmla="*/ 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44">
                  <a:moveTo>
                    <a:pt x="156" y="32"/>
                  </a:moveTo>
                  <a:cubicBezTo>
                    <a:pt x="90" y="32"/>
                    <a:pt x="90" y="32"/>
                    <a:pt x="90" y="32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4"/>
                    <a:pt x="87" y="0"/>
                    <a:pt x="8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6" y="4"/>
                    <a:pt x="6" y="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9"/>
                    <a:pt x="0" y="32"/>
                    <a:pt x="0" y="3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1"/>
                    <a:pt x="4" y="144"/>
                    <a:pt x="9" y="144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60" y="144"/>
                    <a:pt x="164" y="141"/>
                    <a:pt x="164" y="136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6"/>
                    <a:pt x="160" y="32"/>
                    <a:pt x="156" y="3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1976" y="2592388"/>
              <a:ext cx="479425" cy="311150"/>
            </a:xfrm>
            <a:custGeom>
              <a:avLst/>
              <a:gdLst>
                <a:gd name="T0" fmla="*/ 160 w 177"/>
                <a:gd name="T1" fmla="*/ 106 h 115"/>
                <a:gd name="T2" fmla="*/ 151 w 177"/>
                <a:gd name="T3" fmla="*/ 115 h 115"/>
                <a:gd name="T4" fmla="*/ 7 w 177"/>
                <a:gd name="T5" fmla="*/ 115 h 115"/>
                <a:gd name="T6" fmla="*/ 0 w 177"/>
                <a:gd name="T7" fmla="*/ 106 h 115"/>
                <a:gd name="T8" fmla="*/ 16 w 177"/>
                <a:gd name="T9" fmla="*/ 9 h 115"/>
                <a:gd name="T10" fmla="*/ 26 w 177"/>
                <a:gd name="T11" fmla="*/ 0 h 115"/>
                <a:gd name="T12" fmla="*/ 170 w 177"/>
                <a:gd name="T13" fmla="*/ 0 h 115"/>
                <a:gd name="T14" fmla="*/ 176 w 177"/>
                <a:gd name="T15" fmla="*/ 9 h 115"/>
                <a:gd name="T16" fmla="*/ 160 w 177"/>
                <a:gd name="T17" fmla="*/ 10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15">
                  <a:moveTo>
                    <a:pt x="160" y="106"/>
                  </a:moveTo>
                  <a:cubicBezTo>
                    <a:pt x="159" y="111"/>
                    <a:pt x="155" y="115"/>
                    <a:pt x="151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2" y="115"/>
                    <a:pt x="0" y="111"/>
                    <a:pt x="0" y="10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4"/>
                    <a:pt x="22" y="0"/>
                    <a:pt x="26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4" y="0"/>
                    <a:pt x="177" y="4"/>
                    <a:pt x="176" y="9"/>
                  </a:cubicBezTo>
                  <a:lnTo>
                    <a:pt x="160" y="10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72001" y="2954338"/>
              <a:ext cx="65088" cy="68262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6" name="Group 75出自【趣你的PPT】(微信:qunideppt)：最优质的PPT资源库"/>
          <p:cNvGrpSpPr/>
          <p:nvPr/>
        </p:nvGrpSpPr>
        <p:grpSpPr>
          <a:xfrm>
            <a:off x="4709644" y="2777939"/>
            <a:ext cx="323413" cy="447481"/>
            <a:chOff x="3744913" y="2513013"/>
            <a:chExt cx="368300" cy="509587"/>
          </a:xfrm>
        </p:grpSpPr>
        <p:sp>
          <p:nvSpPr>
            <p:cNvPr id="1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49688" y="2513013"/>
              <a:ext cx="153988" cy="153987"/>
            </a:xfrm>
            <a:custGeom>
              <a:avLst/>
              <a:gdLst>
                <a:gd name="T0" fmla="*/ 29 w 57"/>
                <a:gd name="T1" fmla="*/ 0 h 57"/>
                <a:gd name="T2" fmla="*/ 0 w 57"/>
                <a:gd name="T3" fmla="*/ 29 h 57"/>
                <a:gd name="T4" fmla="*/ 29 w 57"/>
                <a:gd name="T5" fmla="*/ 57 h 57"/>
                <a:gd name="T6" fmla="*/ 57 w 57"/>
                <a:gd name="T7" fmla="*/ 29 h 57"/>
                <a:gd name="T8" fmla="*/ 29 w 57"/>
                <a:gd name="T9" fmla="*/ 0 h 57"/>
                <a:gd name="T10" fmla="*/ 29 w 57"/>
                <a:gd name="T11" fmla="*/ 45 h 57"/>
                <a:gd name="T12" fmla="*/ 13 w 57"/>
                <a:gd name="T13" fmla="*/ 29 h 57"/>
                <a:gd name="T14" fmla="*/ 29 w 57"/>
                <a:gd name="T15" fmla="*/ 13 h 57"/>
                <a:gd name="T16" fmla="*/ 45 w 57"/>
                <a:gd name="T17" fmla="*/ 29 h 57"/>
                <a:gd name="T18" fmla="*/ 29 w 57"/>
                <a:gd name="T19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5" y="57"/>
                    <a:pt x="57" y="44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lose/>
                  <a:moveTo>
                    <a:pt x="29" y="45"/>
                  </a:moveTo>
                  <a:cubicBezTo>
                    <a:pt x="20" y="45"/>
                    <a:pt x="13" y="37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ubicBezTo>
                    <a:pt x="45" y="37"/>
                    <a:pt x="38" y="45"/>
                    <a:pt x="29" y="4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49688" y="2868613"/>
              <a:ext cx="153988" cy="153987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6663" y="2592388"/>
              <a:ext cx="303213" cy="323850"/>
            </a:xfrm>
            <a:custGeom>
              <a:avLst/>
              <a:gdLst>
                <a:gd name="T0" fmla="*/ 112 w 112"/>
                <a:gd name="T1" fmla="*/ 55 h 120"/>
                <a:gd name="T2" fmla="*/ 56 w 112"/>
                <a:gd name="T3" fmla="*/ 0 h 120"/>
                <a:gd name="T4" fmla="*/ 0 w 112"/>
                <a:gd name="T5" fmla="*/ 55 h 120"/>
                <a:gd name="T6" fmla="*/ 0 w 112"/>
                <a:gd name="T7" fmla="*/ 120 h 120"/>
                <a:gd name="T8" fmla="*/ 112 w 112"/>
                <a:gd name="T9" fmla="*/ 120 h 120"/>
                <a:gd name="T10" fmla="*/ 112 w 112"/>
                <a:gd name="T11" fmla="*/ 5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20">
                  <a:moveTo>
                    <a:pt x="112" y="55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12" y="120"/>
                    <a:pt x="112" y="120"/>
                    <a:pt x="112" y="120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44913" y="2868613"/>
              <a:ext cx="368300" cy="74612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3871837" y="2798849"/>
            <a:ext cx="447481" cy="405660"/>
            <a:chOff x="2997201" y="2536825"/>
            <a:chExt cx="509587" cy="461962"/>
          </a:xfrm>
        </p:grpSpPr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4038" y="2551113"/>
              <a:ext cx="412750" cy="433387"/>
            </a:xfrm>
            <a:custGeom>
              <a:avLst/>
              <a:gdLst>
                <a:gd name="T0" fmla="*/ 152 w 152"/>
                <a:gd name="T1" fmla="*/ 145 h 160"/>
                <a:gd name="T2" fmla="*/ 136 w 152"/>
                <a:gd name="T3" fmla="*/ 160 h 160"/>
                <a:gd name="T4" fmla="*/ 16 w 152"/>
                <a:gd name="T5" fmla="*/ 160 h 160"/>
                <a:gd name="T6" fmla="*/ 0 w 152"/>
                <a:gd name="T7" fmla="*/ 145 h 160"/>
                <a:gd name="T8" fmla="*/ 0 w 152"/>
                <a:gd name="T9" fmla="*/ 15 h 160"/>
                <a:gd name="T10" fmla="*/ 16 w 152"/>
                <a:gd name="T11" fmla="*/ 0 h 160"/>
                <a:gd name="T12" fmla="*/ 136 w 152"/>
                <a:gd name="T13" fmla="*/ 0 h 160"/>
                <a:gd name="T14" fmla="*/ 152 w 152"/>
                <a:gd name="T15" fmla="*/ 15 h 160"/>
                <a:gd name="T16" fmla="*/ 152 w 152"/>
                <a:gd name="T17" fmla="*/ 14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60">
                  <a:moveTo>
                    <a:pt x="152" y="145"/>
                  </a:moveTo>
                  <a:cubicBezTo>
                    <a:pt x="152" y="153"/>
                    <a:pt x="145" y="160"/>
                    <a:pt x="136" y="160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7" y="160"/>
                    <a:pt x="0" y="153"/>
                    <a:pt x="0" y="14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5" y="0"/>
                    <a:pt x="152" y="7"/>
                    <a:pt x="152" y="15"/>
                  </a:cubicBezTo>
                  <a:lnTo>
                    <a:pt x="152" y="14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5638" y="2589213"/>
              <a:ext cx="266700" cy="65087"/>
            </a:xfrm>
            <a:custGeom>
              <a:avLst/>
              <a:gdLst>
                <a:gd name="T0" fmla="*/ 99 w 99"/>
                <a:gd name="T1" fmla="*/ 18 h 24"/>
                <a:gd name="T2" fmla="*/ 93 w 99"/>
                <a:gd name="T3" fmla="*/ 24 h 24"/>
                <a:gd name="T4" fmla="*/ 5 w 99"/>
                <a:gd name="T5" fmla="*/ 24 h 24"/>
                <a:gd name="T6" fmla="*/ 0 w 99"/>
                <a:gd name="T7" fmla="*/ 18 h 24"/>
                <a:gd name="T8" fmla="*/ 0 w 99"/>
                <a:gd name="T9" fmla="*/ 6 h 24"/>
                <a:gd name="T10" fmla="*/ 5 w 99"/>
                <a:gd name="T11" fmla="*/ 0 h 24"/>
                <a:gd name="T12" fmla="*/ 93 w 99"/>
                <a:gd name="T13" fmla="*/ 0 h 24"/>
                <a:gd name="T14" fmla="*/ 99 w 99"/>
                <a:gd name="T15" fmla="*/ 6 h 24"/>
                <a:gd name="T16" fmla="*/ 99 w 99"/>
                <a:gd name="T1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24">
                  <a:moveTo>
                    <a:pt x="99" y="18"/>
                  </a:moveTo>
                  <a:cubicBezTo>
                    <a:pt x="99" y="21"/>
                    <a:pt x="96" y="24"/>
                    <a:pt x="93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1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6" y="0"/>
                    <a:pt x="99" y="2"/>
                    <a:pt x="99" y="6"/>
                  </a:cubicBezTo>
                  <a:lnTo>
                    <a:pt x="99" y="1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5638" y="2684463"/>
              <a:ext cx="74613" cy="74612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5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9301" y="2684463"/>
              <a:ext cx="76200" cy="74612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5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4551" y="2684463"/>
              <a:ext cx="77788" cy="74612"/>
            </a:xfrm>
            <a:custGeom>
              <a:avLst/>
              <a:gdLst>
                <a:gd name="T0" fmla="*/ 29 w 29"/>
                <a:gd name="T1" fmla="*/ 22 h 28"/>
                <a:gd name="T2" fmla="*/ 22 w 29"/>
                <a:gd name="T3" fmla="*/ 28 h 28"/>
                <a:gd name="T4" fmla="*/ 6 w 29"/>
                <a:gd name="T5" fmla="*/ 28 h 28"/>
                <a:gd name="T6" fmla="*/ 0 w 29"/>
                <a:gd name="T7" fmla="*/ 22 h 28"/>
                <a:gd name="T8" fmla="*/ 0 w 29"/>
                <a:gd name="T9" fmla="*/ 6 h 28"/>
                <a:gd name="T10" fmla="*/ 6 w 29"/>
                <a:gd name="T11" fmla="*/ 0 h 28"/>
                <a:gd name="T12" fmla="*/ 22 w 29"/>
                <a:gd name="T13" fmla="*/ 0 h 28"/>
                <a:gd name="T14" fmla="*/ 29 w 29"/>
                <a:gd name="T15" fmla="*/ 6 h 28"/>
                <a:gd name="T16" fmla="*/ 29 w 29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9" y="22"/>
                  </a:moveTo>
                  <a:cubicBezTo>
                    <a:pt x="29" y="25"/>
                    <a:pt x="26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3"/>
                    <a:pt x="29" y="6"/>
                  </a:cubicBezTo>
                  <a:lnTo>
                    <a:pt x="29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5638" y="2776538"/>
              <a:ext cx="74613" cy="77787"/>
            </a:xfrm>
            <a:custGeom>
              <a:avLst/>
              <a:gdLst>
                <a:gd name="T0" fmla="*/ 28 w 28"/>
                <a:gd name="T1" fmla="*/ 23 h 29"/>
                <a:gd name="T2" fmla="*/ 22 w 28"/>
                <a:gd name="T3" fmla="*/ 29 h 29"/>
                <a:gd name="T4" fmla="*/ 6 w 28"/>
                <a:gd name="T5" fmla="*/ 29 h 29"/>
                <a:gd name="T6" fmla="*/ 0 w 28"/>
                <a:gd name="T7" fmla="*/ 23 h 29"/>
                <a:gd name="T8" fmla="*/ 0 w 28"/>
                <a:gd name="T9" fmla="*/ 7 h 29"/>
                <a:gd name="T10" fmla="*/ 6 w 28"/>
                <a:gd name="T11" fmla="*/ 0 h 29"/>
                <a:gd name="T12" fmla="*/ 22 w 28"/>
                <a:gd name="T13" fmla="*/ 0 h 29"/>
                <a:gd name="T14" fmla="*/ 28 w 28"/>
                <a:gd name="T15" fmla="*/ 7 h 29"/>
                <a:gd name="T16" fmla="*/ 28 w 28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23"/>
                  </a:moveTo>
                  <a:cubicBezTo>
                    <a:pt x="28" y="26"/>
                    <a:pt x="25" y="29"/>
                    <a:pt x="2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7"/>
                  </a:cubicBezTo>
                  <a:lnTo>
                    <a:pt x="28" y="23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9301" y="2776538"/>
              <a:ext cx="76200" cy="77787"/>
            </a:xfrm>
            <a:custGeom>
              <a:avLst/>
              <a:gdLst>
                <a:gd name="T0" fmla="*/ 28 w 28"/>
                <a:gd name="T1" fmla="*/ 23 h 29"/>
                <a:gd name="T2" fmla="*/ 22 w 28"/>
                <a:gd name="T3" fmla="*/ 29 h 29"/>
                <a:gd name="T4" fmla="*/ 6 w 28"/>
                <a:gd name="T5" fmla="*/ 29 h 29"/>
                <a:gd name="T6" fmla="*/ 0 w 28"/>
                <a:gd name="T7" fmla="*/ 23 h 29"/>
                <a:gd name="T8" fmla="*/ 0 w 28"/>
                <a:gd name="T9" fmla="*/ 7 h 29"/>
                <a:gd name="T10" fmla="*/ 6 w 28"/>
                <a:gd name="T11" fmla="*/ 0 h 29"/>
                <a:gd name="T12" fmla="*/ 22 w 28"/>
                <a:gd name="T13" fmla="*/ 0 h 29"/>
                <a:gd name="T14" fmla="*/ 28 w 28"/>
                <a:gd name="T15" fmla="*/ 7 h 29"/>
                <a:gd name="T16" fmla="*/ 28 w 28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23"/>
                  </a:moveTo>
                  <a:cubicBezTo>
                    <a:pt x="28" y="26"/>
                    <a:pt x="25" y="29"/>
                    <a:pt x="2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6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7"/>
                  </a:cubicBezTo>
                  <a:lnTo>
                    <a:pt x="28" y="2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4551" y="2776538"/>
              <a:ext cx="77788" cy="77787"/>
            </a:xfrm>
            <a:custGeom>
              <a:avLst/>
              <a:gdLst>
                <a:gd name="T0" fmla="*/ 29 w 29"/>
                <a:gd name="T1" fmla="*/ 23 h 29"/>
                <a:gd name="T2" fmla="*/ 22 w 29"/>
                <a:gd name="T3" fmla="*/ 29 h 29"/>
                <a:gd name="T4" fmla="*/ 6 w 29"/>
                <a:gd name="T5" fmla="*/ 29 h 29"/>
                <a:gd name="T6" fmla="*/ 0 w 29"/>
                <a:gd name="T7" fmla="*/ 23 h 29"/>
                <a:gd name="T8" fmla="*/ 0 w 29"/>
                <a:gd name="T9" fmla="*/ 7 h 29"/>
                <a:gd name="T10" fmla="*/ 6 w 29"/>
                <a:gd name="T11" fmla="*/ 0 h 29"/>
                <a:gd name="T12" fmla="*/ 22 w 29"/>
                <a:gd name="T13" fmla="*/ 0 h 29"/>
                <a:gd name="T14" fmla="*/ 29 w 29"/>
                <a:gd name="T15" fmla="*/ 7 h 29"/>
                <a:gd name="T16" fmla="*/ 29 w 29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29" y="23"/>
                  </a:moveTo>
                  <a:cubicBezTo>
                    <a:pt x="29" y="26"/>
                    <a:pt x="26" y="29"/>
                    <a:pt x="2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6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3"/>
                    <a:pt x="29" y="7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5638" y="2870200"/>
              <a:ext cx="74613" cy="76200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6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8"/>
                    <a:pt x="0" y="26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9301" y="2870200"/>
              <a:ext cx="76200" cy="76200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6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6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4551" y="2870200"/>
              <a:ext cx="77788" cy="76200"/>
            </a:xfrm>
            <a:custGeom>
              <a:avLst/>
              <a:gdLst>
                <a:gd name="T0" fmla="*/ 29 w 29"/>
                <a:gd name="T1" fmla="*/ 22 h 28"/>
                <a:gd name="T2" fmla="*/ 22 w 29"/>
                <a:gd name="T3" fmla="*/ 28 h 28"/>
                <a:gd name="T4" fmla="*/ 6 w 29"/>
                <a:gd name="T5" fmla="*/ 28 h 28"/>
                <a:gd name="T6" fmla="*/ 0 w 29"/>
                <a:gd name="T7" fmla="*/ 22 h 28"/>
                <a:gd name="T8" fmla="*/ 0 w 29"/>
                <a:gd name="T9" fmla="*/ 6 h 28"/>
                <a:gd name="T10" fmla="*/ 6 w 29"/>
                <a:gd name="T11" fmla="*/ 0 h 28"/>
                <a:gd name="T12" fmla="*/ 22 w 29"/>
                <a:gd name="T13" fmla="*/ 0 h 28"/>
                <a:gd name="T14" fmla="*/ 29 w 29"/>
                <a:gd name="T15" fmla="*/ 6 h 28"/>
                <a:gd name="T16" fmla="*/ 29 w 29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9" y="22"/>
                  </a:moveTo>
                  <a:cubicBezTo>
                    <a:pt x="29" y="26"/>
                    <a:pt x="26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6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3"/>
                    <a:pt x="29" y="6"/>
                  </a:cubicBezTo>
                  <a:lnTo>
                    <a:pt x="29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7201" y="2536825"/>
              <a:ext cx="160338" cy="461962"/>
            </a:xfrm>
            <a:custGeom>
              <a:avLst/>
              <a:gdLst>
                <a:gd name="T0" fmla="*/ 59 w 59"/>
                <a:gd name="T1" fmla="*/ 155 h 170"/>
                <a:gd name="T2" fmla="*/ 44 w 59"/>
                <a:gd name="T3" fmla="*/ 170 h 170"/>
                <a:gd name="T4" fmla="*/ 15 w 59"/>
                <a:gd name="T5" fmla="*/ 170 h 170"/>
                <a:gd name="T6" fmla="*/ 0 w 59"/>
                <a:gd name="T7" fmla="*/ 155 h 170"/>
                <a:gd name="T8" fmla="*/ 0 w 59"/>
                <a:gd name="T9" fmla="*/ 15 h 170"/>
                <a:gd name="T10" fmla="*/ 15 w 59"/>
                <a:gd name="T11" fmla="*/ 0 h 170"/>
                <a:gd name="T12" fmla="*/ 44 w 59"/>
                <a:gd name="T13" fmla="*/ 0 h 170"/>
                <a:gd name="T14" fmla="*/ 59 w 59"/>
                <a:gd name="T15" fmla="*/ 15 h 170"/>
                <a:gd name="T16" fmla="*/ 59 w 59"/>
                <a:gd name="T17" fmla="*/ 15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70">
                  <a:moveTo>
                    <a:pt x="59" y="155"/>
                  </a:moveTo>
                  <a:cubicBezTo>
                    <a:pt x="59" y="163"/>
                    <a:pt x="52" y="170"/>
                    <a:pt x="44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7" y="170"/>
                    <a:pt x="0" y="163"/>
                    <a:pt x="0" y="15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2" y="0"/>
                    <a:pt x="59" y="7"/>
                    <a:pt x="59" y="15"/>
                  </a:cubicBezTo>
                  <a:lnTo>
                    <a:pt x="59" y="15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8" name="Group 77出自【趣你的PPT】(微信:qunideppt)：最优质的PPT资源库"/>
          <p:cNvGrpSpPr/>
          <p:nvPr/>
        </p:nvGrpSpPr>
        <p:grpSpPr>
          <a:xfrm>
            <a:off x="3163673" y="2777939"/>
            <a:ext cx="317837" cy="447481"/>
            <a:chOff x="2393951" y="2513013"/>
            <a:chExt cx="361950" cy="509587"/>
          </a:xfrm>
        </p:grpSpPr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3951" y="2513013"/>
              <a:ext cx="231775" cy="509587"/>
            </a:xfrm>
            <a:custGeom>
              <a:avLst/>
              <a:gdLst>
                <a:gd name="T0" fmla="*/ 86 w 86"/>
                <a:gd name="T1" fmla="*/ 188 h 188"/>
                <a:gd name="T2" fmla="*/ 43 w 86"/>
                <a:gd name="T3" fmla="*/ 148 h 188"/>
                <a:gd name="T4" fmla="*/ 0 w 86"/>
                <a:gd name="T5" fmla="*/ 188 h 188"/>
                <a:gd name="T6" fmla="*/ 0 w 86"/>
                <a:gd name="T7" fmla="*/ 12 h 188"/>
                <a:gd name="T8" fmla="*/ 12 w 86"/>
                <a:gd name="T9" fmla="*/ 0 h 188"/>
                <a:gd name="T10" fmla="*/ 77 w 86"/>
                <a:gd name="T11" fmla="*/ 0 h 188"/>
                <a:gd name="T12" fmla="*/ 86 w 86"/>
                <a:gd name="T13" fmla="*/ 9 h 188"/>
                <a:gd name="T14" fmla="*/ 86 w 86"/>
                <a:gd name="T1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88">
                  <a:moveTo>
                    <a:pt x="86" y="188"/>
                  </a:moveTo>
                  <a:cubicBezTo>
                    <a:pt x="43" y="148"/>
                    <a:pt x="43" y="148"/>
                    <a:pt x="43" y="14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2" y="0"/>
                    <a:pt x="86" y="4"/>
                    <a:pt x="86" y="9"/>
                  </a:cubicBezTo>
                  <a:lnTo>
                    <a:pt x="86" y="18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3951" y="2513013"/>
              <a:ext cx="231775" cy="273050"/>
            </a:xfrm>
            <a:custGeom>
              <a:avLst/>
              <a:gdLst>
                <a:gd name="T0" fmla="*/ 77 w 86"/>
                <a:gd name="T1" fmla="*/ 0 h 101"/>
                <a:gd name="T2" fmla="*/ 12 w 86"/>
                <a:gd name="T3" fmla="*/ 0 h 101"/>
                <a:gd name="T4" fmla="*/ 0 w 86"/>
                <a:gd name="T5" fmla="*/ 12 h 101"/>
                <a:gd name="T6" fmla="*/ 0 w 86"/>
                <a:gd name="T7" fmla="*/ 101 h 101"/>
                <a:gd name="T8" fmla="*/ 86 w 86"/>
                <a:gd name="T9" fmla="*/ 101 h 101"/>
                <a:gd name="T10" fmla="*/ 86 w 86"/>
                <a:gd name="T11" fmla="*/ 9 h 101"/>
                <a:gd name="T12" fmla="*/ 77 w 8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01">
                  <a:moveTo>
                    <a:pt x="7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4"/>
                    <a:pt x="82" y="0"/>
                    <a:pt x="77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35238" y="2520950"/>
              <a:ext cx="220663" cy="22225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2863" y="2616200"/>
              <a:ext cx="125413" cy="30162"/>
            </a:xfrm>
            <a:custGeom>
              <a:avLst/>
              <a:gdLst>
                <a:gd name="T0" fmla="*/ 46 w 46"/>
                <a:gd name="T1" fmla="*/ 7 h 11"/>
                <a:gd name="T2" fmla="*/ 42 w 46"/>
                <a:gd name="T3" fmla="*/ 11 h 11"/>
                <a:gd name="T4" fmla="*/ 4 w 46"/>
                <a:gd name="T5" fmla="*/ 11 h 11"/>
                <a:gd name="T6" fmla="*/ 0 w 46"/>
                <a:gd name="T7" fmla="*/ 7 h 11"/>
                <a:gd name="T8" fmla="*/ 0 w 46"/>
                <a:gd name="T9" fmla="*/ 4 h 11"/>
                <a:gd name="T10" fmla="*/ 4 w 46"/>
                <a:gd name="T11" fmla="*/ 0 h 11"/>
                <a:gd name="T12" fmla="*/ 42 w 46"/>
                <a:gd name="T13" fmla="*/ 0 h 11"/>
                <a:gd name="T14" fmla="*/ 46 w 46"/>
                <a:gd name="T15" fmla="*/ 4 h 11"/>
                <a:gd name="T16" fmla="*/ 46 w 46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1">
                  <a:moveTo>
                    <a:pt x="46" y="7"/>
                  </a:moveTo>
                  <a:cubicBezTo>
                    <a:pt x="46" y="9"/>
                    <a:pt x="44" y="11"/>
                    <a:pt x="4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2076" y="2570163"/>
              <a:ext cx="26988" cy="122237"/>
            </a:xfrm>
            <a:custGeom>
              <a:avLst/>
              <a:gdLst>
                <a:gd name="T0" fmla="*/ 4 w 10"/>
                <a:gd name="T1" fmla="*/ 45 h 45"/>
                <a:gd name="T2" fmla="*/ 0 w 10"/>
                <a:gd name="T3" fmla="*/ 41 h 45"/>
                <a:gd name="T4" fmla="*/ 0 w 10"/>
                <a:gd name="T5" fmla="*/ 4 h 45"/>
                <a:gd name="T6" fmla="*/ 4 w 10"/>
                <a:gd name="T7" fmla="*/ 0 h 45"/>
                <a:gd name="T8" fmla="*/ 6 w 10"/>
                <a:gd name="T9" fmla="*/ 0 h 45"/>
                <a:gd name="T10" fmla="*/ 10 w 10"/>
                <a:gd name="T11" fmla="*/ 4 h 45"/>
                <a:gd name="T12" fmla="*/ 10 w 10"/>
                <a:gd name="T13" fmla="*/ 41 h 45"/>
                <a:gd name="T14" fmla="*/ 6 w 10"/>
                <a:gd name="T15" fmla="*/ 45 h 45"/>
                <a:gd name="T16" fmla="*/ 4 w 10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5">
                  <a:moveTo>
                    <a:pt x="4" y="45"/>
                  </a:moveTo>
                  <a:cubicBezTo>
                    <a:pt x="1" y="45"/>
                    <a:pt x="0" y="44"/>
                    <a:pt x="0" y="4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4"/>
                    <a:pt x="9" y="45"/>
                    <a:pt x="6" y="45"/>
                  </a:cubicBezTo>
                  <a:lnTo>
                    <a:pt x="4" y="4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2440174" y="2777939"/>
            <a:ext cx="333172" cy="447481"/>
            <a:chOff x="1708151" y="2513013"/>
            <a:chExt cx="379413" cy="509587"/>
          </a:xfrm>
        </p:grpSpPr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8151" y="2513013"/>
              <a:ext cx="379413" cy="509587"/>
            </a:xfrm>
            <a:custGeom>
              <a:avLst/>
              <a:gdLst>
                <a:gd name="T0" fmla="*/ 140 w 140"/>
                <a:gd name="T1" fmla="*/ 176 h 188"/>
                <a:gd name="T2" fmla="*/ 128 w 140"/>
                <a:gd name="T3" fmla="*/ 188 h 188"/>
                <a:gd name="T4" fmla="*/ 12 w 140"/>
                <a:gd name="T5" fmla="*/ 188 h 188"/>
                <a:gd name="T6" fmla="*/ 0 w 140"/>
                <a:gd name="T7" fmla="*/ 176 h 188"/>
                <a:gd name="T8" fmla="*/ 0 w 140"/>
                <a:gd name="T9" fmla="*/ 12 h 188"/>
                <a:gd name="T10" fmla="*/ 12 w 140"/>
                <a:gd name="T11" fmla="*/ 0 h 188"/>
                <a:gd name="T12" fmla="*/ 128 w 140"/>
                <a:gd name="T13" fmla="*/ 0 h 188"/>
                <a:gd name="T14" fmla="*/ 140 w 140"/>
                <a:gd name="T15" fmla="*/ 12 h 188"/>
                <a:gd name="T16" fmla="*/ 140 w 140"/>
                <a:gd name="T17" fmla="*/ 17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88">
                  <a:moveTo>
                    <a:pt x="140" y="176"/>
                  </a:moveTo>
                  <a:cubicBezTo>
                    <a:pt x="140" y="182"/>
                    <a:pt x="135" y="188"/>
                    <a:pt x="128" y="188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5" y="188"/>
                    <a:pt x="0" y="182"/>
                    <a:pt x="0" y="17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5" y="0"/>
                    <a:pt x="140" y="6"/>
                    <a:pt x="140" y="12"/>
                  </a:cubicBezTo>
                  <a:lnTo>
                    <a:pt x="140" y="17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4663" y="2551113"/>
              <a:ext cx="307975" cy="80962"/>
            </a:xfrm>
            <a:custGeom>
              <a:avLst/>
              <a:gdLst>
                <a:gd name="T0" fmla="*/ 114 w 114"/>
                <a:gd name="T1" fmla="*/ 25 h 30"/>
                <a:gd name="T2" fmla="*/ 109 w 114"/>
                <a:gd name="T3" fmla="*/ 30 h 30"/>
                <a:gd name="T4" fmla="*/ 5 w 114"/>
                <a:gd name="T5" fmla="*/ 30 h 30"/>
                <a:gd name="T6" fmla="*/ 0 w 114"/>
                <a:gd name="T7" fmla="*/ 25 h 30"/>
                <a:gd name="T8" fmla="*/ 0 w 114"/>
                <a:gd name="T9" fmla="*/ 5 h 30"/>
                <a:gd name="T10" fmla="*/ 5 w 114"/>
                <a:gd name="T11" fmla="*/ 0 h 30"/>
                <a:gd name="T12" fmla="*/ 109 w 114"/>
                <a:gd name="T13" fmla="*/ 0 h 30"/>
                <a:gd name="T14" fmla="*/ 114 w 114"/>
                <a:gd name="T15" fmla="*/ 5 h 30"/>
                <a:gd name="T16" fmla="*/ 114 w 114"/>
                <a:gd name="T1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0">
                  <a:moveTo>
                    <a:pt x="114" y="25"/>
                  </a:moveTo>
                  <a:cubicBezTo>
                    <a:pt x="114" y="28"/>
                    <a:pt x="112" y="30"/>
                    <a:pt x="109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8"/>
                    <a:pt x="0" y="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2" y="0"/>
                    <a:pt x="114" y="3"/>
                    <a:pt x="114" y="5"/>
                  </a:cubicBezTo>
                  <a:lnTo>
                    <a:pt x="114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9426" y="2659063"/>
              <a:ext cx="84138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5788" y="2659063"/>
              <a:ext cx="82550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3738" y="2659063"/>
              <a:ext cx="80963" cy="68262"/>
            </a:xfrm>
            <a:custGeom>
              <a:avLst/>
              <a:gdLst>
                <a:gd name="T0" fmla="*/ 30 w 30"/>
                <a:gd name="T1" fmla="*/ 20 h 25"/>
                <a:gd name="T2" fmla="*/ 25 w 30"/>
                <a:gd name="T3" fmla="*/ 25 h 25"/>
                <a:gd name="T4" fmla="*/ 5 w 30"/>
                <a:gd name="T5" fmla="*/ 25 h 25"/>
                <a:gd name="T6" fmla="*/ 0 w 30"/>
                <a:gd name="T7" fmla="*/ 20 h 25"/>
                <a:gd name="T8" fmla="*/ 0 w 30"/>
                <a:gd name="T9" fmla="*/ 6 h 25"/>
                <a:gd name="T10" fmla="*/ 5 w 30"/>
                <a:gd name="T11" fmla="*/ 0 h 25"/>
                <a:gd name="T12" fmla="*/ 25 w 30"/>
                <a:gd name="T13" fmla="*/ 0 h 25"/>
                <a:gd name="T14" fmla="*/ 30 w 30"/>
                <a:gd name="T15" fmla="*/ 6 h 25"/>
                <a:gd name="T16" fmla="*/ 30 w 30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5">
                  <a:moveTo>
                    <a:pt x="30" y="20"/>
                  </a:moveTo>
                  <a:cubicBezTo>
                    <a:pt x="30" y="23"/>
                    <a:pt x="28" y="25"/>
                    <a:pt x="2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9426" y="2743200"/>
              <a:ext cx="84138" cy="65087"/>
            </a:xfrm>
            <a:custGeom>
              <a:avLst/>
              <a:gdLst>
                <a:gd name="T0" fmla="*/ 31 w 31"/>
                <a:gd name="T1" fmla="*/ 19 h 24"/>
                <a:gd name="T2" fmla="*/ 26 w 31"/>
                <a:gd name="T3" fmla="*/ 24 h 24"/>
                <a:gd name="T4" fmla="*/ 6 w 31"/>
                <a:gd name="T5" fmla="*/ 24 h 24"/>
                <a:gd name="T6" fmla="*/ 0 w 31"/>
                <a:gd name="T7" fmla="*/ 19 h 24"/>
                <a:gd name="T8" fmla="*/ 0 w 31"/>
                <a:gd name="T9" fmla="*/ 5 h 24"/>
                <a:gd name="T10" fmla="*/ 6 w 31"/>
                <a:gd name="T11" fmla="*/ 0 h 24"/>
                <a:gd name="T12" fmla="*/ 26 w 31"/>
                <a:gd name="T13" fmla="*/ 0 h 24"/>
                <a:gd name="T14" fmla="*/ 31 w 31"/>
                <a:gd name="T15" fmla="*/ 5 h 24"/>
                <a:gd name="T16" fmla="*/ 31 w 31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9"/>
                  </a:moveTo>
                  <a:cubicBezTo>
                    <a:pt x="31" y="22"/>
                    <a:pt x="29" y="24"/>
                    <a:pt x="2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5788" y="2743200"/>
              <a:ext cx="82550" cy="65087"/>
            </a:xfrm>
            <a:custGeom>
              <a:avLst/>
              <a:gdLst>
                <a:gd name="T0" fmla="*/ 31 w 31"/>
                <a:gd name="T1" fmla="*/ 19 h 24"/>
                <a:gd name="T2" fmla="*/ 26 w 31"/>
                <a:gd name="T3" fmla="*/ 24 h 24"/>
                <a:gd name="T4" fmla="*/ 6 w 31"/>
                <a:gd name="T5" fmla="*/ 24 h 24"/>
                <a:gd name="T6" fmla="*/ 0 w 31"/>
                <a:gd name="T7" fmla="*/ 19 h 24"/>
                <a:gd name="T8" fmla="*/ 0 w 31"/>
                <a:gd name="T9" fmla="*/ 5 h 24"/>
                <a:gd name="T10" fmla="*/ 6 w 31"/>
                <a:gd name="T11" fmla="*/ 0 h 24"/>
                <a:gd name="T12" fmla="*/ 26 w 31"/>
                <a:gd name="T13" fmla="*/ 0 h 24"/>
                <a:gd name="T14" fmla="*/ 31 w 31"/>
                <a:gd name="T15" fmla="*/ 5 h 24"/>
                <a:gd name="T16" fmla="*/ 31 w 31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9"/>
                  </a:moveTo>
                  <a:cubicBezTo>
                    <a:pt x="31" y="22"/>
                    <a:pt x="29" y="24"/>
                    <a:pt x="2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3738" y="2743200"/>
              <a:ext cx="80963" cy="65087"/>
            </a:xfrm>
            <a:custGeom>
              <a:avLst/>
              <a:gdLst>
                <a:gd name="T0" fmla="*/ 30 w 30"/>
                <a:gd name="T1" fmla="*/ 19 h 24"/>
                <a:gd name="T2" fmla="*/ 25 w 30"/>
                <a:gd name="T3" fmla="*/ 24 h 24"/>
                <a:gd name="T4" fmla="*/ 5 w 30"/>
                <a:gd name="T5" fmla="*/ 24 h 24"/>
                <a:gd name="T6" fmla="*/ 0 w 30"/>
                <a:gd name="T7" fmla="*/ 19 h 24"/>
                <a:gd name="T8" fmla="*/ 0 w 30"/>
                <a:gd name="T9" fmla="*/ 5 h 24"/>
                <a:gd name="T10" fmla="*/ 5 w 30"/>
                <a:gd name="T11" fmla="*/ 0 h 24"/>
                <a:gd name="T12" fmla="*/ 25 w 30"/>
                <a:gd name="T13" fmla="*/ 0 h 24"/>
                <a:gd name="T14" fmla="*/ 30 w 30"/>
                <a:gd name="T15" fmla="*/ 5 h 24"/>
                <a:gd name="T16" fmla="*/ 30 w 30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9"/>
                  </a:moveTo>
                  <a:cubicBezTo>
                    <a:pt x="30" y="22"/>
                    <a:pt x="28" y="24"/>
                    <a:pt x="2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9426" y="2824163"/>
              <a:ext cx="84138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5788" y="2824163"/>
              <a:ext cx="82550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3738" y="2824163"/>
              <a:ext cx="80963" cy="68262"/>
            </a:xfrm>
            <a:custGeom>
              <a:avLst/>
              <a:gdLst>
                <a:gd name="T0" fmla="*/ 30 w 30"/>
                <a:gd name="T1" fmla="*/ 20 h 25"/>
                <a:gd name="T2" fmla="*/ 25 w 30"/>
                <a:gd name="T3" fmla="*/ 25 h 25"/>
                <a:gd name="T4" fmla="*/ 5 w 30"/>
                <a:gd name="T5" fmla="*/ 25 h 25"/>
                <a:gd name="T6" fmla="*/ 0 w 30"/>
                <a:gd name="T7" fmla="*/ 20 h 25"/>
                <a:gd name="T8" fmla="*/ 0 w 30"/>
                <a:gd name="T9" fmla="*/ 6 h 25"/>
                <a:gd name="T10" fmla="*/ 5 w 30"/>
                <a:gd name="T11" fmla="*/ 0 h 25"/>
                <a:gd name="T12" fmla="*/ 25 w 30"/>
                <a:gd name="T13" fmla="*/ 0 h 25"/>
                <a:gd name="T14" fmla="*/ 30 w 30"/>
                <a:gd name="T15" fmla="*/ 6 h 25"/>
                <a:gd name="T16" fmla="*/ 30 w 30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5">
                  <a:moveTo>
                    <a:pt x="30" y="20"/>
                  </a:moveTo>
                  <a:cubicBezTo>
                    <a:pt x="30" y="23"/>
                    <a:pt x="28" y="25"/>
                    <a:pt x="2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9426" y="2908300"/>
              <a:ext cx="84138" cy="68262"/>
            </a:xfrm>
            <a:custGeom>
              <a:avLst/>
              <a:gdLst>
                <a:gd name="T0" fmla="*/ 31 w 31"/>
                <a:gd name="T1" fmla="*/ 19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19 h 25"/>
                <a:gd name="T8" fmla="*/ 0 w 31"/>
                <a:gd name="T9" fmla="*/ 5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5 h 25"/>
                <a:gd name="T16" fmla="*/ 31 w 31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19"/>
                  </a:moveTo>
                  <a:cubicBezTo>
                    <a:pt x="31" y="22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5788" y="2908300"/>
              <a:ext cx="82550" cy="68262"/>
            </a:xfrm>
            <a:custGeom>
              <a:avLst/>
              <a:gdLst>
                <a:gd name="T0" fmla="*/ 31 w 31"/>
                <a:gd name="T1" fmla="*/ 19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19 h 25"/>
                <a:gd name="T8" fmla="*/ 0 w 31"/>
                <a:gd name="T9" fmla="*/ 5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5 h 25"/>
                <a:gd name="T16" fmla="*/ 31 w 31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19"/>
                  </a:moveTo>
                  <a:cubicBezTo>
                    <a:pt x="31" y="22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3738" y="2908300"/>
              <a:ext cx="80963" cy="68262"/>
            </a:xfrm>
            <a:custGeom>
              <a:avLst/>
              <a:gdLst>
                <a:gd name="T0" fmla="*/ 30 w 30"/>
                <a:gd name="T1" fmla="*/ 19 h 25"/>
                <a:gd name="T2" fmla="*/ 25 w 30"/>
                <a:gd name="T3" fmla="*/ 25 h 25"/>
                <a:gd name="T4" fmla="*/ 5 w 30"/>
                <a:gd name="T5" fmla="*/ 25 h 25"/>
                <a:gd name="T6" fmla="*/ 0 w 30"/>
                <a:gd name="T7" fmla="*/ 19 h 25"/>
                <a:gd name="T8" fmla="*/ 0 w 30"/>
                <a:gd name="T9" fmla="*/ 5 h 25"/>
                <a:gd name="T10" fmla="*/ 5 w 30"/>
                <a:gd name="T11" fmla="*/ 0 h 25"/>
                <a:gd name="T12" fmla="*/ 25 w 30"/>
                <a:gd name="T13" fmla="*/ 0 h 25"/>
                <a:gd name="T14" fmla="*/ 30 w 30"/>
                <a:gd name="T15" fmla="*/ 5 h 25"/>
                <a:gd name="T16" fmla="*/ 30 w 30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5">
                  <a:moveTo>
                    <a:pt x="30" y="19"/>
                  </a:moveTo>
                  <a:cubicBezTo>
                    <a:pt x="30" y="22"/>
                    <a:pt x="28" y="25"/>
                    <a:pt x="2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92313" y="2565400"/>
              <a:ext cx="44450" cy="53975"/>
            </a:xfrm>
            <a:custGeom>
              <a:avLst/>
              <a:gdLst>
                <a:gd name="T0" fmla="*/ 28 w 28"/>
                <a:gd name="T1" fmla="*/ 34 h 34"/>
                <a:gd name="T2" fmla="*/ 0 w 28"/>
                <a:gd name="T3" fmla="*/ 34 h 34"/>
                <a:gd name="T4" fmla="*/ 0 w 28"/>
                <a:gd name="T5" fmla="*/ 0 h 34"/>
                <a:gd name="T6" fmla="*/ 28 w 28"/>
                <a:gd name="T7" fmla="*/ 0 h 34"/>
                <a:gd name="T8" fmla="*/ 28 w 28"/>
                <a:gd name="T9" fmla="*/ 34 h 34"/>
                <a:gd name="T10" fmla="*/ 6 w 28"/>
                <a:gd name="T11" fmla="*/ 30 h 34"/>
                <a:gd name="T12" fmla="*/ 23 w 28"/>
                <a:gd name="T13" fmla="*/ 30 h 34"/>
                <a:gd name="T14" fmla="*/ 23 w 28"/>
                <a:gd name="T15" fmla="*/ 5 h 34"/>
                <a:gd name="T16" fmla="*/ 6 w 28"/>
                <a:gd name="T17" fmla="*/ 5 h 34"/>
                <a:gd name="T18" fmla="*/ 6 w 28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4">
                  <a:moveTo>
                    <a:pt x="28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4"/>
                  </a:lnTo>
                  <a:close/>
                  <a:moveTo>
                    <a:pt x="6" y="30"/>
                  </a:moveTo>
                  <a:lnTo>
                    <a:pt x="23" y="30"/>
                  </a:lnTo>
                  <a:lnTo>
                    <a:pt x="23" y="5"/>
                  </a:lnTo>
                  <a:lnTo>
                    <a:pt x="6" y="5"/>
                  </a:lnTo>
                  <a:lnTo>
                    <a:pt x="6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41513" y="2565400"/>
              <a:ext cx="41275" cy="53975"/>
            </a:xfrm>
            <a:custGeom>
              <a:avLst/>
              <a:gdLst>
                <a:gd name="T0" fmla="*/ 26 w 26"/>
                <a:gd name="T1" fmla="*/ 34 h 34"/>
                <a:gd name="T2" fmla="*/ 0 w 26"/>
                <a:gd name="T3" fmla="*/ 34 h 34"/>
                <a:gd name="T4" fmla="*/ 0 w 26"/>
                <a:gd name="T5" fmla="*/ 0 h 34"/>
                <a:gd name="T6" fmla="*/ 26 w 26"/>
                <a:gd name="T7" fmla="*/ 0 h 34"/>
                <a:gd name="T8" fmla="*/ 26 w 26"/>
                <a:gd name="T9" fmla="*/ 34 h 34"/>
                <a:gd name="T10" fmla="*/ 3 w 26"/>
                <a:gd name="T11" fmla="*/ 30 h 34"/>
                <a:gd name="T12" fmla="*/ 22 w 26"/>
                <a:gd name="T13" fmla="*/ 30 h 34"/>
                <a:gd name="T14" fmla="*/ 22 w 26"/>
                <a:gd name="T15" fmla="*/ 5 h 34"/>
                <a:gd name="T16" fmla="*/ 3 w 26"/>
                <a:gd name="T17" fmla="*/ 5 h 34"/>
                <a:gd name="T18" fmla="*/ 3 w 26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4">
                  <a:moveTo>
                    <a:pt x="26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4"/>
                  </a:lnTo>
                  <a:close/>
                  <a:moveTo>
                    <a:pt x="3" y="30"/>
                  </a:moveTo>
                  <a:lnTo>
                    <a:pt x="22" y="30"/>
                  </a:lnTo>
                  <a:lnTo>
                    <a:pt x="22" y="5"/>
                  </a:lnTo>
                  <a:lnTo>
                    <a:pt x="3" y="5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87538" y="2565400"/>
              <a:ext cx="42863" cy="53975"/>
            </a:xfrm>
            <a:custGeom>
              <a:avLst/>
              <a:gdLst>
                <a:gd name="T0" fmla="*/ 27 w 27"/>
                <a:gd name="T1" fmla="*/ 34 h 34"/>
                <a:gd name="T2" fmla="*/ 0 w 27"/>
                <a:gd name="T3" fmla="*/ 34 h 34"/>
                <a:gd name="T4" fmla="*/ 0 w 27"/>
                <a:gd name="T5" fmla="*/ 0 h 34"/>
                <a:gd name="T6" fmla="*/ 27 w 27"/>
                <a:gd name="T7" fmla="*/ 0 h 34"/>
                <a:gd name="T8" fmla="*/ 27 w 27"/>
                <a:gd name="T9" fmla="*/ 34 h 34"/>
                <a:gd name="T10" fmla="*/ 5 w 27"/>
                <a:gd name="T11" fmla="*/ 30 h 34"/>
                <a:gd name="T12" fmla="*/ 22 w 27"/>
                <a:gd name="T13" fmla="*/ 30 h 34"/>
                <a:gd name="T14" fmla="*/ 22 w 27"/>
                <a:gd name="T15" fmla="*/ 5 h 34"/>
                <a:gd name="T16" fmla="*/ 5 w 27"/>
                <a:gd name="T17" fmla="*/ 5 h 34"/>
                <a:gd name="T18" fmla="*/ 5 w 27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4">
                  <a:moveTo>
                    <a:pt x="2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4"/>
                  </a:lnTo>
                  <a:close/>
                  <a:moveTo>
                    <a:pt x="5" y="30"/>
                  </a:moveTo>
                  <a:lnTo>
                    <a:pt x="22" y="30"/>
                  </a:lnTo>
                  <a:lnTo>
                    <a:pt x="22" y="5"/>
                  </a:lnTo>
                  <a:lnTo>
                    <a:pt x="5" y="5"/>
                  </a:lnTo>
                  <a:lnTo>
                    <a:pt x="5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36738" y="2565400"/>
              <a:ext cx="39688" cy="53975"/>
            </a:xfrm>
            <a:custGeom>
              <a:avLst/>
              <a:gdLst>
                <a:gd name="T0" fmla="*/ 25 w 25"/>
                <a:gd name="T1" fmla="*/ 34 h 34"/>
                <a:gd name="T2" fmla="*/ 0 w 25"/>
                <a:gd name="T3" fmla="*/ 34 h 34"/>
                <a:gd name="T4" fmla="*/ 0 w 25"/>
                <a:gd name="T5" fmla="*/ 0 h 34"/>
                <a:gd name="T6" fmla="*/ 25 w 25"/>
                <a:gd name="T7" fmla="*/ 0 h 34"/>
                <a:gd name="T8" fmla="*/ 25 w 25"/>
                <a:gd name="T9" fmla="*/ 34 h 34"/>
                <a:gd name="T10" fmla="*/ 3 w 25"/>
                <a:gd name="T11" fmla="*/ 30 h 34"/>
                <a:gd name="T12" fmla="*/ 22 w 25"/>
                <a:gd name="T13" fmla="*/ 30 h 34"/>
                <a:gd name="T14" fmla="*/ 22 w 25"/>
                <a:gd name="T15" fmla="*/ 5 h 34"/>
                <a:gd name="T16" fmla="*/ 3 w 25"/>
                <a:gd name="T17" fmla="*/ 5 h 34"/>
                <a:gd name="T18" fmla="*/ 3 w 25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4">
                  <a:moveTo>
                    <a:pt x="25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34"/>
                  </a:lnTo>
                  <a:close/>
                  <a:moveTo>
                    <a:pt x="3" y="30"/>
                  </a:moveTo>
                  <a:lnTo>
                    <a:pt x="22" y="30"/>
                  </a:lnTo>
                  <a:lnTo>
                    <a:pt x="22" y="5"/>
                  </a:lnTo>
                  <a:lnTo>
                    <a:pt x="3" y="5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0" name="Group 79出自【趣你的PPT】(微信:qunideppt)：最优质的PPT资源库"/>
          <p:cNvGrpSpPr/>
          <p:nvPr/>
        </p:nvGrpSpPr>
        <p:grpSpPr>
          <a:xfrm>
            <a:off x="1598184" y="2777939"/>
            <a:ext cx="451664" cy="447481"/>
            <a:chOff x="962026" y="2513013"/>
            <a:chExt cx="514350" cy="509587"/>
          </a:xfrm>
        </p:grpSpPr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7938" y="2513013"/>
              <a:ext cx="198438" cy="195262"/>
            </a:xfrm>
            <a:custGeom>
              <a:avLst/>
              <a:gdLst>
                <a:gd name="T0" fmla="*/ 94 w 125"/>
                <a:gd name="T1" fmla="*/ 123 h 123"/>
                <a:gd name="T2" fmla="*/ 0 w 125"/>
                <a:gd name="T3" fmla="*/ 31 h 123"/>
                <a:gd name="T4" fmla="*/ 125 w 125"/>
                <a:gd name="T5" fmla="*/ 0 h 123"/>
                <a:gd name="T6" fmla="*/ 94 w 125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3">
                  <a:moveTo>
                    <a:pt x="94" y="123"/>
                  </a:moveTo>
                  <a:lnTo>
                    <a:pt x="0" y="31"/>
                  </a:lnTo>
                  <a:lnTo>
                    <a:pt x="125" y="0"/>
                  </a:lnTo>
                  <a:lnTo>
                    <a:pt x="94" y="123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0288" y="2555875"/>
              <a:ext cx="304800" cy="304800"/>
            </a:xfrm>
            <a:custGeom>
              <a:avLst/>
              <a:gdLst>
                <a:gd name="T0" fmla="*/ 20 w 113"/>
                <a:gd name="T1" fmla="*/ 111 h 112"/>
                <a:gd name="T2" fmla="*/ 14 w 113"/>
                <a:gd name="T3" fmla="*/ 111 h 112"/>
                <a:gd name="T4" fmla="*/ 2 w 113"/>
                <a:gd name="T5" fmla="*/ 99 h 112"/>
                <a:gd name="T6" fmla="*/ 2 w 113"/>
                <a:gd name="T7" fmla="*/ 92 h 112"/>
                <a:gd name="T8" fmla="*/ 93 w 113"/>
                <a:gd name="T9" fmla="*/ 2 h 112"/>
                <a:gd name="T10" fmla="*/ 99 w 113"/>
                <a:gd name="T11" fmla="*/ 1 h 112"/>
                <a:gd name="T12" fmla="*/ 111 w 113"/>
                <a:gd name="T13" fmla="*/ 13 h 112"/>
                <a:gd name="T14" fmla="*/ 111 w 113"/>
                <a:gd name="T15" fmla="*/ 20 h 112"/>
                <a:gd name="T16" fmla="*/ 20 w 113"/>
                <a:gd name="T17" fmla="*/ 1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2">
                  <a:moveTo>
                    <a:pt x="20" y="111"/>
                  </a:moveTo>
                  <a:cubicBezTo>
                    <a:pt x="18" y="112"/>
                    <a:pt x="15" y="112"/>
                    <a:pt x="14" y="111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0" y="97"/>
                    <a:pt x="0" y="94"/>
                    <a:pt x="2" y="9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7" y="0"/>
                    <a:pt x="99" y="1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5"/>
                    <a:pt x="113" y="18"/>
                    <a:pt x="111" y="20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7913" y="2605088"/>
              <a:ext cx="306388" cy="306387"/>
            </a:xfrm>
            <a:custGeom>
              <a:avLst/>
              <a:gdLst>
                <a:gd name="T0" fmla="*/ 20 w 113"/>
                <a:gd name="T1" fmla="*/ 111 h 113"/>
                <a:gd name="T2" fmla="*/ 14 w 113"/>
                <a:gd name="T3" fmla="*/ 111 h 113"/>
                <a:gd name="T4" fmla="*/ 2 w 113"/>
                <a:gd name="T5" fmla="*/ 99 h 113"/>
                <a:gd name="T6" fmla="*/ 2 w 113"/>
                <a:gd name="T7" fmla="*/ 93 h 113"/>
                <a:gd name="T8" fmla="*/ 93 w 113"/>
                <a:gd name="T9" fmla="*/ 2 h 113"/>
                <a:gd name="T10" fmla="*/ 99 w 113"/>
                <a:gd name="T11" fmla="*/ 2 h 113"/>
                <a:gd name="T12" fmla="*/ 111 w 113"/>
                <a:gd name="T13" fmla="*/ 13 h 113"/>
                <a:gd name="T14" fmla="*/ 111 w 113"/>
                <a:gd name="T15" fmla="*/ 20 h 113"/>
                <a:gd name="T16" fmla="*/ 20 w 113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3">
                  <a:moveTo>
                    <a:pt x="20" y="111"/>
                  </a:moveTo>
                  <a:cubicBezTo>
                    <a:pt x="18" y="113"/>
                    <a:pt x="16" y="113"/>
                    <a:pt x="14" y="111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0" y="97"/>
                    <a:pt x="0" y="94"/>
                    <a:pt x="2" y="93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8" y="0"/>
                    <a:pt x="99" y="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5"/>
                    <a:pt x="113" y="18"/>
                    <a:pt x="111" y="20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7126" y="2654300"/>
              <a:ext cx="306388" cy="306387"/>
            </a:xfrm>
            <a:custGeom>
              <a:avLst/>
              <a:gdLst>
                <a:gd name="T0" fmla="*/ 20 w 113"/>
                <a:gd name="T1" fmla="*/ 111 h 113"/>
                <a:gd name="T2" fmla="*/ 14 w 113"/>
                <a:gd name="T3" fmla="*/ 111 h 113"/>
                <a:gd name="T4" fmla="*/ 2 w 113"/>
                <a:gd name="T5" fmla="*/ 99 h 113"/>
                <a:gd name="T6" fmla="*/ 2 w 113"/>
                <a:gd name="T7" fmla="*/ 93 h 113"/>
                <a:gd name="T8" fmla="*/ 93 w 113"/>
                <a:gd name="T9" fmla="*/ 2 h 113"/>
                <a:gd name="T10" fmla="*/ 99 w 113"/>
                <a:gd name="T11" fmla="*/ 2 h 113"/>
                <a:gd name="T12" fmla="*/ 111 w 113"/>
                <a:gd name="T13" fmla="*/ 14 h 113"/>
                <a:gd name="T14" fmla="*/ 111 w 113"/>
                <a:gd name="T15" fmla="*/ 20 h 113"/>
                <a:gd name="T16" fmla="*/ 20 w 113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3">
                  <a:moveTo>
                    <a:pt x="20" y="111"/>
                  </a:moveTo>
                  <a:cubicBezTo>
                    <a:pt x="19" y="113"/>
                    <a:pt x="16" y="113"/>
                    <a:pt x="14" y="111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0" y="97"/>
                    <a:pt x="0" y="95"/>
                    <a:pt x="2" y="93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8" y="0"/>
                    <a:pt x="99" y="2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3" y="15"/>
                    <a:pt x="113" y="18"/>
                    <a:pt x="111" y="20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2076" y="2513013"/>
              <a:ext cx="114300" cy="114300"/>
            </a:xfrm>
            <a:custGeom>
              <a:avLst/>
              <a:gdLst>
                <a:gd name="T0" fmla="*/ 53 w 72"/>
                <a:gd name="T1" fmla="*/ 72 h 72"/>
                <a:gd name="T2" fmla="*/ 72 w 72"/>
                <a:gd name="T3" fmla="*/ 0 h 72"/>
                <a:gd name="T4" fmla="*/ 0 w 72"/>
                <a:gd name="T5" fmla="*/ 17 h 72"/>
                <a:gd name="T6" fmla="*/ 53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53" y="72"/>
                  </a:moveTo>
                  <a:lnTo>
                    <a:pt x="72" y="0"/>
                  </a:lnTo>
                  <a:lnTo>
                    <a:pt x="0" y="17"/>
                  </a:lnTo>
                  <a:lnTo>
                    <a:pt x="53" y="7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8238" y="2651125"/>
              <a:ext cx="249238" cy="249237"/>
            </a:xfrm>
            <a:custGeom>
              <a:avLst/>
              <a:gdLst>
                <a:gd name="T0" fmla="*/ 2 w 92"/>
                <a:gd name="T1" fmla="*/ 92 h 92"/>
                <a:gd name="T2" fmla="*/ 1 w 92"/>
                <a:gd name="T3" fmla="*/ 91 h 92"/>
                <a:gd name="T4" fmla="*/ 1 w 92"/>
                <a:gd name="T5" fmla="*/ 89 h 92"/>
                <a:gd name="T6" fmla="*/ 89 w 92"/>
                <a:gd name="T7" fmla="*/ 1 h 92"/>
                <a:gd name="T8" fmla="*/ 91 w 92"/>
                <a:gd name="T9" fmla="*/ 1 h 92"/>
                <a:gd name="T10" fmla="*/ 91 w 92"/>
                <a:gd name="T11" fmla="*/ 3 h 92"/>
                <a:gd name="T12" fmla="*/ 3 w 92"/>
                <a:gd name="T13" fmla="*/ 91 h 92"/>
                <a:gd name="T14" fmla="*/ 2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2" y="92"/>
                  </a:moveTo>
                  <a:cubicBezTo>
                    <a:pt x="1" y="92"/>
                    <a:pt x="1" y="92"/>
                    <a:pt x="1" y="91"/>
                  </a:cubicBezTo>
                  <a:cubicBezTo>
                    <a:pt x="0" y="91"/>
                    <a:pt x="0" y="90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0" y="0"/>
                    <a:pt x="91" y="0"/>
                    <a:pt x="91" y="1"/>
                  </a:cubicBezTo>
                  <a:cubicBezTo>
                    <a:pt x="92" y="2"/>
                    <a:pt x="92" y="3"/>
                    <a:pt x="91" y="3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2"/>
                    <a:pt x="2" y="92"/>
                    <a:pt x="2" y="9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9026" y="2601913"/>
              <a:ext cx="246063" cy="249237"/>
            </a:xfrm>
            <a:custGeom>
              <a:avLst/>
              <a:gdLst>
                <a:gd name="T0" fmla="*/ 2 w 91"/>
                <a:gd name="T1" fmla="*/ 92 h 92"/>
                <a:gd name="T2" fmla="*/ 0 w 91"/>
                <a:gd name="T3" fmla="*/ 91 h 92"/>
                <a:gd name="T4" fmla="*/ 0 w 91"/>
                <a:gd name="T5" fmla="*/ 89 h 92"/>
                <a:gd name="T6" fmla="*/ 89 w 91"/>
                <a:gd name="T7" fmla="*/ 1 h 92"/>
                <a:gd name="T8" fmla="*/ 91 w 91"/>
                <a:gd name="T9" fmla="*/ 1 h 92"/>
                <a:gd name="T10" fmla="*/ 91 w 91"/>
                <a:gd name="T11" fmla="*/ 3 h 92"/>
                <a:gd name="T12" fmla="*/ 3 w 91"/>
                <a:gd name="T13" fmla="*/ 91 h 92"/>
                <a:gd name="T14" fmla="*/ 2 w 91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2">
                  <a:moveTo>
                    <a:pt x="2" y="92"/>
                  </a:moveTo>
                  <a:cubicBezTo>
                    <a:pt x="1" y="92"/>
                    <a:pt x="1" y="91"/>
                    <a:pt x="0" y="91"/>
                  </a:cubicBezTo>
                  <a:cubicBezTo>
                    <a:pt x="0" y="91"/>
                    <a:pt x="0" y="90"/>
                    <a:pt x="0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0"/>
                    <a:pt x="90" y="0"/>
                    <a:pt x="91" y="1"/>
                  </a:cubicBezTo>
                  <a:cubicBezTo>
                    <a:pt x="91" y="1"/>
                    <a:pt x="91" y="2"/>
                    <a:pt x="91" y="3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2"/>
                    <a:pt x="2" y="9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063" y="2792413"/>
              <a:ext cx="188913" cy="188912"/>
            </a:xfrm>
            <a:custGeom>
              <a:avLst/>
              <a:gdLst>
                <a:gd name="T0" fmla="*/ 0 w 119"/>
                <a:gd name="T1" fmla="*/ 25 h 119"/>
                <a:gd name="T2" fmla="*/ 94 w 119"/>
                <a:gd name="T3" fmla="*/ 119 h 119"/>
                <a:gd name="T4" fmla="*/ 119 w 119"/>
                <a:gd name="T5" fmla="*/ 94 h 119"/>
                <a:gd name="T6" fmla="*/ 25 w 119"/>
                <a:gd name="T7" fmla="*/ 0 h 119"/>
                <a:gd name="T8" fmla="*/ 0 w 119"/>
                <a:gd name="T9" fmla="*/ 2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9">
                  <a:moveTo>
                    <a:pt x="0" y="25"/>
                  </a:moveTo>
                  <a:lnTo>
                    <a:pt x="94" y="119"/>
                  </a:lnTo>
                  <a:lnTo>
                    <a:pt x="119" y="94"/>
                  </a:lnTo>
                  <a:lnTo>
                    <a:pt x="2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2026" y="2832100"/>
              <a:ext cx="195263" cy="190500"/>
            </a:xfrm>
            <a:custGeom>
              <a:avLst/>
              <a:gdLst>
                <a:gd name="T0" fmla="*/ 63 w 72"/>
                <a:gd name="T1" fmla="*/ 64 h 70"/>
                <a:gd name="T2" fmla="*/ 48 w 72"/>
                <a:gd name="T3" fmla="*/ 70 h 70"/>
                <a:gd name="T4" fmla="*/ 34 w 72"/>
                <a:gd name="T5" fmla="*/ 64 h 70"/>
                <a:gd name="T6" fmla="*/ 8 w 72"/>
                <a:gd name="T7" fmla="*/ 38 h 70"/>
                <a:gd name="T8" fmla="*/ 8 w 72"/>
                <a:gd name="T9" fmla="*/ 9 h 70"/>
                <a:gd name="T10" fmla="*/ 17 w 72"/>
                <a:gd name="T11" fmla="*/ 0 h 70"/>
                <a:gd name="T12" fmla="*/ 72 w 72"/>
                <a:gd name="T13" fmla="*/ 55 h 70"/>
                <a:gd name="T14" fmla="*/ 63 w 72"/>
                <a:gd name="T15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0">
                  <a:moveTo>
                    <a:pt x="63" y="64"/>
                  </a:moveTo>
                  <a:cubicBezTo>
                    <a:pt x="59" y="68"/>
                    <a:pt x="54" y="70"/>
                    <a:pt x="48" y="70"/>
                  </a:cubicBezTo>
                  <a:cubicBezTo>
                    <a:pt x="43" y="70"/>
                    <a:pt x="38" y="68"/>
                    <a:pt x="34" y="6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0"/>
                    <a:pt x="0" y="17"/>
                    <a:pt x="8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2" y="55"/>
                    <a:pt x="72" y="55"/>
                    <a:pt x="72" y="55"/>
                  </a:cubicBezTo>
                  <a:lnTo>
                    <a:pt x="63" y="64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176" y="2803525"/>
              <a:ext cx="42863" cy="42862"/>
            </a:xfrm>
            <a:custGeom>
              <a:avLst/>
              <a:gdLst>
                <a:gd name="T0" fmla="*/ 1 w 27"/>
                <a:gd name="T1" fmla="*/ 27 h 27"/>
                <a:gd name="T2" fmla="*/ 0 w 27"/>
                <a:gd name="T3" fmla="*/ 25 h 27"/>
                <a:gd name="T4" fmla="*/ 25 w 27"/>
                <a:gd name="T5" fmla="*/ 0 h 27"/>
                <a:gd name="T6" fmla="*/ 27 w 27"/>
                <a:gd name="T7" fmla="*/ 1 h 27"/>
                <a:gd name="T8" fmla="*/ 1 w 2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27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7" y="1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1876" y="2816225"/>
              <a:ext cx="44450" cy="44450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26 w 28"/>
                <a:gd name="T5" fmla="*/ 0 h 28"/>
                <a:gd name="T6" fmla="*/ 28 w 28"/>
                <a:gd name="T7" fmla="*/ 2 h 28"/>
                <a:gd name="T8" fmla="*/ 2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6163" y="2830513"/>
              <a:ext cx="42863" cy="42862"/>
            </a:xfrm>
            <a:custGeom>
              <a:avLst/>
              <a:gdLst>
                <a:gd name="T0" fmla="*/ 1 w 27"/>
                <a:gd name="T1" fmla="*/ 27 h 27"/>
                <a:gd name="T2" fmla="*/ 0 w 27"/>
                <a:gd name="T3" fmla="*/ 27 h 27"/>
                <a:gd name="T4" fmla="*/ 25 w 27"/>
                <a:gd name="T5" fmla="*/ 0 h 27"/>
                <a:gd name="T6" fmla="*/ 27 w 27"/>
                <a:gd name="T7" fmla="*/ 1 h 27"/>
                <a:gd name="T8" fmla="*/ 1 w 2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2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27" y="1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8863" y="2843213"/>
              <a:ext cx="44450" cy="44450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8 h 28"/>
                <a:gd name="T4" fmla="*/ 28 w 28"/>
                <a:gd name="T5" fmla="*/ 0 h 28"/>
                <a:gd name="T6" fmla="*/ 28 w 28"/>
                <a:gd name="T7" fmla="*/ 2 h 28"/>
                <a:gd name="T8" fmla="*/ 2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3151" y="2857500"/>
              <a:ext cx="42863" cy="42862"/>
            </a:xfrm>
            <a:custGeom>
              <a:avLst/>
              <a:gdLst>
                <a:gd name="T0" fmla="*/ 2 w 27"/>
                <a:gd name="T1" fmla="*/ 27 h 27"/>
                <a:gd name="T2" fmla="*/ 0 w 27"/>
                <a:gd name="T3" fmla="*/ 27 h 27"/>
                <a:gd name="T4" fmla="*/ 27 w 27"/>
                <a:gd name="T5" fmla="*/ 0 h 27"/>
                <a:gd name="T6" fmla="*/ 27 w 27"/>
                <a:gd name="T7" fmla="*/ 2 h 27"/>
                <a:gd name="T8" fmla="*/ 2 w 2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7" y="2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5851" y="2873375"/>
              <a:ext cx="44450" cy="41275"/>
            </a:xfrm>
            <a:custGeom>
              <a:avLst/>
              <a:gdLst>
                <a:gd name="T0" fmla="*/ 2 w 28"/>
                <a:gd name="T1" fmla="*/ 26 h 26"/>
                <a:gd name="T2" fmla="*/ 0 w 28"/>
                <a:gd name="T3" fmla="*/ 26 h 26"/>
                <a:gd name="T4" fmla="*/ 28 w 28"/>
                <a:gd name="T5" fmla="*/ 0 h 26"/>
                <a:gd name="T6" fmla="*/ 28 w 28"/>
                <a:gd name="T7" fmla="*/ 0 h 26"/>
                <a:gd name="T8" fmla="*/ 2 w 2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6">
                  <a:moveTo>
                    <a:pt x="2" y="26"/>
                  </a:moveTo>
                  <a:lnTo>
                    <a:pt x="0" y="26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3313" y="2887663"/>
              <a:ext cx="39688" cy="39687"/>
            </a:xfrm>
            <a:custGeom>
              <a:avLst/>
              <a:gdLst>
                <a:gd name="T0" fmla="*/ 0 w 25"/>
                <a:gd name="T1" fmla="*/ 25 h 25"/>
                <a:gd name="T2" fmla="*/ 0 w 25"/>
                <a:gd name="T3" fmla="*/ 25 h 25"/>
                <a:gd name="T4" fmla="*/ 25 w 25"/>
                <a:gd name="T5" fmla="*/ 0 h 25"/>
                <a:gd name="T6" fmla="*/ 25 w 25"/>
                <a:gd name="T7" fmla="*/ 0 h 25"/>
                <a:gd name="T8" fmla="*/ 0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6013" y="2900363"/>
              <a:ext cx="41275" cy="41275"/>
            </a:xfrm>
            <a:custGeom>
              <a:avLst/>
              <a:gdLst>
                <a:gd name="T0" fmla="*/ 0 w 26"/>
                <a:gd name="T1" fmla="*/ 26 h 26"/>
                <a:gd name="T2" fmla="*/ 0 w 26"/>
                <a:gd name="T3" fmla="*/ 26 h 26"/>
                <a:gd name="T4" fmla="*/ 26 w 26"/>
                <a:gd name="T5" fmla="*/ 0 h 26"/>
                <a:gd name="T6" fmla="*/ 26 w 26"/>
                <a:gd name="T7" fmla="*/ 0 h 26"/>
                <a:gd name="T8" fmla="*/ 0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26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0301" y="2914650"/>
              <a:ext cx="39688" cy="39687"/>
            </a:xfrm>
            <a:custGeom>
              <a:avLst/>
              <a:gdLst>
                <a:gd name="T0" fmla="*/ 0 w 25"/>
                <a:gd name="T1" fmla="*/ 25 h 25"/>
                <a:gd name="T2" fmla="*/ 0 w 25"/>
                <a:gd name="T3" fmla="*/ 25 h 25"/>
                <a:gd name="T4" fmla="*/ 25 w 25"/>
                <a:gd name="T5" fmla="*/ 0 h 25"/>
                <a:gd name="T6" fmla="*/ 25 w 25"/>
                <a:gd name="T7" fmla="*/ 0 h 25"/>
                <a:gd name="T8" fmla="*/ 0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3001" y="2927350"/>
              <a:ext cx="42863" cy="44450"/>
            </a:xfrm>
            <a:custGeom>
              <a:avLst/>
              <a:gdLst>
                <a:gd name="T0" fmla="*/ 0 w 27"/>
                <a:gd name="T1" fmla="*/ 28 h 28"/>
                <a:gd name="T2" fmla="*/ 0 w 27"/>
                <a:gd name="T3" fmla="*/ 26 h 28"/>
                <a:gd name="T4" fmla="*/ 26 w 27"/>
                <a:gd name="T5" fmla="*/ 0 h 28"/>
                <a:gd name="T6" fmla="*/ 27 w 27"/>
                <a:gd name="T7" fmla="*/ 0 h 28"/>
                <a:gd name="T8" fmla="*/ 0 w 2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0" y="28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23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8293" y="1190025"/>
            <a:ext cx="1948204" cy="2124050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3623035" y="4704459"/>
            <a:ext cx="494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3537689" y="4327084"/>
            <a:ext cx="5116622" cy="0"/>
          </a:xfrm>
          <a:prstGeom prst="line">
            <a:avLst/>
          </a:prstGeom>
          <a:ln w="12700">
            <a:solidFill>
              <a:srgbClr val="D7D1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 txBox="1"/>
          <p:nvPr/>
        </p:nvSpPr>
        <p:spPr>
          <a:xfrm>
            <a:off x="2828925" y="3619198"/>
            <a:ext cx="653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01/   </a:t>
            </a:r>
            <a:r>
              <a:rPr lang="zh-CN" altLang="en-US" sz="4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选题背景与意义</a:t>
            </a:r>
            <a:endParaRPr lang="en-US" altLang="zh-CN" sz="40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735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69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27" y="0"/>
            <a:ext cx="2999073" cy="685800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1453253" y="1807432"/>
            <a:ext cx="274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选题意义一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543521" y="2280641"/>
            <a:ext cx="513736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453253" y="3166675"/>
            <a:ext cx="274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选题意义二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543521" y="3639884"/>
            <a:ext cx="513736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453253" y="4525918"/>
            <a:ext cx="274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选题意义三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543521" y="4999127"/>
            <a:ext cx="513736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2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9597" r="10703"/>
          <a:stretch/>
        </p:blipFill>
        <p:spPr>
          <a:xfrm>
            <a:off x="1362273" y="1714500"/>
            <a:ext cx="3114675" cy="4678066"/>
          </a:xfrm>
          <a:prstGeom prst="rect">
            <a:avLst/>
          </a:prstGeom>
        </p:spPr>
      </p:pic>
      <p:cxnSp>
        <p:nvCxnSpPr>
          <p:cNvPr id="5" name="出自【趣你的PPT】(微信:qunideppt)：最优质的PPT资源库"/>
          <p:cNvCxnSpPr/>
          <p:nvPr/>
        </p:nvCxnSpPr>
        <p:spPr>
          <a:xfrm>
            <a:off x="5457628" y="2200275"/>
            <a:ext cx="0" cy="3514725"/>
          </a:xfrm>
          <a:prstGeom prst="line">
            <a:avLst/>
          </a:prstGeom>
          <a:ln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 txBox="1"/>
          <p:nvPr/>
        </p:nvSpPr>
        <p:spPr>
          <a:xfrm>
            <a:off x="6102391" y="2835092"/>
            <a:ext cx="2749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192659" y="3481295"/>
            <a:ext cx="4637069" cy="13788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29372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>
            <a:spLocks/>
          </p:cNvSpPr>
          <p:nvPr/>
        </p:nvSpPr>
        <p:spPr bwMode="blackWhite">
          <a:xfrm>
            <a:off x="5157710" y="2358347"/>
            <a:ext cx="1592188" cy="3264726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rgbClr val="40404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00" b="1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blackWhite">
          <a:xfrm>
            <a:off x="4139618" y="1848297"/>
            <a:ext cx="3756411" cy="1408313"/>
          </a:xfrm>
          <a:custGeom>
            <a:avLst/>
            <a:gdLst>
              <a:gd name="T0" fmla="*/ 0 w 2042"/>
              <a:gd name="T1" fmla="*/ 788 h 789"/>
              <a:gd name="T2" fmla="*/ 2041 w 2042"/>
              <a:gd name="T3" fmla="*/ 78 h 789"/>
              <a:gd name="T4" fmla="*/ 1996 w 2042"/>
              <a:gd name="T5" fmla="*/ 0 h 789"/>
              <a:gd name="T6" fmla="*/ 985 w 2042"/>
              <a:gd name="T7" fmla="*/ 178 h 789"/>
              <a:gd name="T8" fmla="*/ 834 w 2042"/>
              <a:gd name="T9" fmla="*/ 230 h 789"/>
              <a:gd name="T10" fmla="*/ 8 w 2042"/>
              <a:gd name="T11" fmla="*/ 682 h 789"/>
              <a:gd name="T12" fmla="*/ 0 w 2042"/>
              <a:gd name="T13" fmla="*/ 788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42" h="789">
                <a:moveTo>
                  <a:pt x="0" y="788"/>
                </a:moveTo>
                <a:lnTo>
                  <a:pt x="2041" y="78"/>
                </a:lnTo>
                <a:lnTo>
                  <a:pt x="1996" y="0"/>
                </a:lnTo>
                <a:lnTo>
                  <a:pt x="985" y="178"/>
                </a:lnTo>
                <a:lnTo>
                  <a:pt x="834" y="230"/>
                </a:lnTo>
                <a:lnTo>
                  <a:pt x="8" y="682"/>
                </a:lnTo>
                <a:lnTo>
                  <a:pt x="0" y="788"/>
                </a:lnTo>
              </a:path>
            </a:pathLst>
          </a:custGeom>
          <a:solidFill>
            <a:srgbClr val="404040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blackWhite">
          <a:xfrm>
            <a:off x="5855713" y="2312917"/>
            <a:ext cx="196183" cy="189978"/>
          </a:xfrm>
          <a:prstGeom prst="ellipse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>
            <a:spLocks noChangeShapeType="1"/>
          </p:cNvSpPr>
          <p:nvPr/>
        </p:nvSpPr>
        <p:spPr bwMode="blackWhite">
          <a:xfrm>
            <a:off x="7770057" y="2025885"/>
            <a:ext cx="675287" cy="1621006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>
            <a:spLocks noChangeShapeType="1"/>
          </p:cNvSpPr>
          <p:nvPr/>
        </p:nvSpPr>
        <p:spPr bwMode="blackWhite">
          <a:xfrm>
            <a:off x="7755601" y="2025885"/>
            <a:ext cx="0" cy="1610681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>
            <a:spLocks noChangeShapeType="1"/>
          </p:cNvSpPr>
          <p:nvPr/>
        </p:nvSpPr>
        <p:spPr bwMode="blackWhite">
          <a:xfrm flipH="1">
            <a:off x="7043143" y="2030015"/>
            <a:ext cx="704198" cy="1569381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blackWhite">
          <a:xfrm>
            <a:off x="6958475" y="3609723"/>
            <a:ext cx="1528172" cy="491464"/>
          </a:xfrm>
          <a:custGeom>
            <a:avLst/>
            <a:gdLst>
              <a:gd name="T0" fmla="*/ 4 w 830"/>
              <a:gd name="T1" fmla="*/ 0 h 276"/>
              <a:gd name="T2" fmla="*/ 0 w 830"/>
              <a:gd name="T3" fmla="*/ 28 h 276"/>
              <a:gd name="T4" fmla="*/ 4 w 830"/>
              <a:gd name="T5" fmla="*/ 65 h 276"/>
              <a:gd name="T6" fmla="*/ 16 w 830"/>
              <a:gd name="T7" fmla="*/ 102 h 276"/>
              <a:gd name="T8" fmla="*/ 38 w 830"/>
              <a:gd name="T9" fmla="*/ 139 h 276"/>
              <a:gd name="T10" fmla="*/ 74 w 830"/>
              <a:gd name="T11" fmla="*/ 172 h 276"/>
              <a:gd name="T12" fmla="*/ 117 w 830"/>
              <a:gd name="T13" fmla="*/ 202 h 276"/>
              <a:gd name="T14" fmla="*/ 161 w 830"/>
              <a:gd name="T15" fmla="*/ 223 h 276"/>
              <a:gd name="T16" fmla="*/ 197 w 830"/>
              <a:gd name="T17" fmla="*/ 237 h 276"/>
              <a:gd name="T18" fmla="*/ 239 w 830"/>
              <a:gd name="T19" fmla="*/ 251 h 276"/>
              <a:gd name="T20" fmla="*/ 278 w 830"/>
              <a:gd name="T21" fmla="*/ 260 h 276"/>
              <a:gd name="T22" fmla="*/ 317 w 830"/>
              <a:gd name="T23" fmla="*/ 266 h 276"/>
              <a:gd name="T24" fmla="*/ 354 w 830"/>
              <a:gd name="T25" fmla="*/ 270 h 276"/>
              <a:gd name="T26" fmla="*/ 402 w 830"/>
              <a:gd name="T27" fmla="*/ 275 h 276"/>
              <a:gd name="T28" fmla="*/ 447 w 830"/>
              <a:gd name="T29" fmla="*/ 273 h 276"/>
              <a:gd name="T30" fmla="*/ 490 w 830"/>
              <a:gd name="T31" fmla="*/ 270 h 276"/>
              <a:gd name="T32" fmla="*/ 541 w 830"/>
              <a:gd name="T33" fmla="*/ 265 h 276"/>
              <a:gd name="T34" fmla="*/ 579 w 830"/>
              <a:gd name="T35" fmla="*/ 255 h 276"/>
              <a:gd name="T36" fmla="*/ 620 w 830"/>
              <a:gd name="T37" fmla="*/ 244 h 276"/>
              <a:gd name="T38" fmla="*/ 659 w 830"/>
              <a:gd name="T39" fmla="*/ 230 h 276"/>
              <a:gd name="T40" fmla="*/ 686 w 830"/>
              <a:gd name="T41" fmla="*/ 219 h 276"/>
              <a:gd name="T42" fmla="*/ 715 w 830"/>
              <a:gd name="T43" fmla="*/ 201 h 276"/>
              <a:gd name="T44" fmla="*/ 737 w 830"/>
              <a:gd name="T45" fmla="*/ 186 h 276"/>
              <a:gd name="T46" fmla="*/ 762 w 830"/>
              <a:gd name="T47" fmla="*/ 166 h 276"/>
              <a:gd name="T48" fmla="*/ 785 w 830"/>
              <a:gd name="T49" fmla="*/ 147 h 276"/>
              <a:gd name="T50" fmla="*/ 800 w 830"/>
              <a:gd name="T51" fmla="*/ 125 h 276"/>
              <a:gd name="T52" fmla="*/ 814 w 830"/>
              <a:gd name="T53" fmla="*/ 100 h 276"/>
              <a:gd name="T54" fmla="*/ 824 w 830"/>
              <a:gd name="T55" fmla="*/ 73 h 276"/>
              <a:gd name="T56" fmla="*/ 829 w 830"/>
              <a:gd name="T57" fmla="*/ 40 h 276"/>
              <a:gd name="T58" fmla="*/ 827 w 830"/>
              <a:gd name="T59" fmla="*/ 1 h 276"/>
              <a:gd name="T60" fmla="*/ 4 w 830"/>
              <a:gd name="T61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0" h="276">
                <a:moveTo>
                  <a:pt x="4" y="0"/>
                </a:moveTo>
                <a:lnTo>
                  <a:pt x="0" y="28"/>
                </a:lnTo>
                <a:lnTo>
                  <a:pt x="4" y="65"/>
                </a:lnTo>
                <a:lnTo>
                  <a:pt x="16" y="102"/>
                </a:lnTo>
                <a:lnTo>
                  <a:pt x="38" y="139"/>
                </a:lnTo>
                <a:lnTo>
                  <a:pt x="74" y="172"/>
                </a:lnTo>
                <a:lnTo>
                  <a:pt x="117" y="202"/>
                </a:lnTo>
                <a:lnTo>
                  <a:pt x="161" y="223"/>
                </a:lnTo>
                <a:lnTo>
                  <a:pt x="197" y="237"/>
                </a:lnTo>
                <a:lnTo>
                  <a:pt x="239" y="251"/>
                </a:lnTo>
                <a:lnTo>
                  <a:pt x="278" y="260"/>
                </a:lnTo>
                <a:lnTo>
                  <a:pt x="317" y="266"/>
                </a:lnTo>
                <a:lnTo>
                  <a:pt x="354" y="270"/>
                </a:lnTo>
                <a:lnTo>
                  <a:pt x="402" y="275"/>
                </a:lnTo>
                <a:lnTo>
                  <a:pt x="447" y="273"/>
                </a:lnTo>
                <a:lnTo>
                  <a:pt x="490" y="270"/>
                </a:lnTo>
                <a:lnTo>
                  <a:pt x="541" y="265"/>
                </a:lnTo>
                <a:lnTo>
                  <a:pt x="579" y="255"/>
                </a:lnTo>
                <a:lnTo>
                  <a:pt x="620" y="244"/>
                </a:lnTo>
                <a:lnTo>
                  <a:pt x="659" y="230"/>
                </a:lnTo>
                <a:lnTo>
                  <a:pt x="686" y="219"/>
                </a:lnTo>
                <a:lnTo>
                  <a:pt x="715" y="201"/>
                </a:lnTo>
                <a:lnTo>
                  <a:pt x="737" y="186"/>
                </a:lnTo>
                <a:lnTo>
                  <a:pt x="762" y="166"/>
                </a:lnTo>
                <a:lnTo>
                  <a:pt x="785" y="147"/>
                </a:lnTo>
                <a:lnTo>
                  <a:pt x="800" y="125"/>
                </a:lnTo>
                <a:lnTo>
                  <a:pt x="814" y="100"/>
                </a:lnTo>
                <a:lnTo>
                  <a:pt x="824" y="73"/>
                </a:lnTo>
                <a:lnTo>
                  <a:pt x="829" y="40"/>
                </a:lnTo>
                <a:lnTo>
                  <a:pt x="827" y="1"/>
                </a:lnTo>
                <a:lnTo>
                  <a:pt x="4" y="0"/>
                </a:lnTo>
              </a:path>
            </a:pathLst>
          </a:custGeom>
          <a:solidFill>
            <a:srgbClr val="D7D1C3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>
            <a:spLocks noChangeShapeType="1"/>
          </p:cNvSpPr>
          <p:nvPr/>
        </p:nvSpPr>
        <p:spPr bwMode="blackWhite">
          <a:xfrm>
            <a:off x="4315151" y="3188467"/>
            <a:ext cx="675286" cy="1618941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>
            <a:spLocks noChangeShapeType="1"/>
          </p:cNvSpPr>
          <p:nvPr/>
        </p:nvSpPr>
        <p:spPr bwMode="blackWhite">
          <a:xfrm>
            <a:off x="4304824" y="3188467"/>
            <a:ext cx="0" cy="1610681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>
            <a:spLocks noChangeShapeType="1"/>
          </p:cNvSpPr>
          <p:nvPr/>
        </p:nvSpPr>
        <p:spPr bwMode="blackWhite">
          <a:xfrm flipH="1">
            <a:off x="3579976" y="3190531"/>
            <a:ext cx="714524" cy="1579707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blackWhite">
          <a:xfrm>
            <a:off x="3505633" y="4770239"/>
            <a:ext cx="1528172" cy="491464"/>
          </a:xfrm>
          <a:custGeom>
            <a:avLst/>
            <a:gdLst>
              <a:gd name="T0" fmla="*/ 4 w 830"/>
              <a:gd name="T1" fmla="*/ 0 h 276"/>
              <a:gd name="T2" fmla="*/ 0 w 830"/>
              <a:gd name="T3" fmla="*/ 28 h 276"/>
              <a:gd name="T4" fmla="*/ 4 w 830"/>
              <a:gd name="T5" fmla="*/ 65 h 276"/>
              <a:gd name="T6" fmla="*/ 16 w 830"/>
              <a:gd name="T7" fmla="*/ 102 h 276"/>
              <a:gd name="T8" fmla="*/ 38 w 830"/>
              <a:gd name="T9" fmla="*/ 139 h 276"/>
              <a:gd name="T10" fmla="*/ 74 w 830"/>
              <a:gd name="T11" fmla="*/ 172 h 276"/>
              <a:gd name="T12" fmla="*/ 117 w 830"/>
              <a:gd name="T13" fmla="*/ 202 h 276"/>
              <a:gd name="T14" fmla="*/ 161 w 830"/>
              <a:gd name="T15" fmla="*/ 223 h 276"/>
              <a:gd name="T16" fmla="*/ 197 w 830"/>
              <a:gd name="T17" fmla="*/ 237 h 276"/>
              <a:gd name="T18" fmla="*/ 239 w 830"/>
              <a:gd name="T19" fmla="*/ 251 h 276"/>
              <a:gd name="T20" fmla="*/ 278 w 830"/>
              <a:gd name="T21" fmla="*/ 260 h 276"/>
              <a:gd name="T22" fmla="*/ 317 w 830"/>
              <a:gd name="T23" fmla="*/ 266 h 276"/>
              <a:gd name="T24" fmla="*/ 354 w 830"/>
              <a:gd name="T25" fmla="*/ 270 h 276"/>
              <a:gd name="T26" fmla="*/ 402 w 830"/>
              <a:gd name="T27" fmla="*/ 275 h 276"/>
              <a:gd name="T28" fmla="*/ 447 w 830"/>
              <a:gd name="T29" fmla="*/ 273 h 276"/>
              <a:gd name="T30" fmla="*/ 490 w 830"/>
              <a:gd name="T31" fmla="*/ 270 h 276"/>
              <a:gd name="T32" fmla="*/ 541 w 830"/>
              <a:gd name="T33" fmla="*/ 265 h 276"/>
              <a:gd name="T34" fmla="*/ 579 w 830"/>
              <a:gd name="T35" fmla="*/ 255 h 276"/>
              <a:gd name="T36" fmla="*/ 620 w 830"/>
              <a:gd name="T37" fmla="*/ 244 h 276"/>
              <a:gd name="T38" fmla="*/ 659 w 830"/>
              <a:gd name="T39" fmla="*/ 230 h 276"/>
              <a:gd name="T40" fmla="*/ 686 w 830"/>
              <a:gd name="T41" fmla="*/ 219 h 276"/>
              <a:gd name="T42" fmla="*/ 715 w 830"/>
              <a:gd name="T43" fmla="*/ 201 h 276"/>
              <a:gd name="T44" fmla="*/ 737 w 830"/>
              <a:gd name="T45" fmla="*/ 186 h 276"/>
              <a:gd name="T46" fmla="*/ 762 w 830"/>
              <a:gd name="T47" fmla="*/ 166 h 276"/>
              <a:gd name="T48" fmla="*/ 785 w 830"/>
              <a:gd name="T49" fmla="*/ 147 h 276"/>
              <a:gd name="T50" fmla="*/ 800 w 830"/>
              <a:gd name="T51" fmla="*/ 125 h 276"/>
              <a:gd name="T52" fmla="*/ 814 w 830"/>
              <a:gd name="T53" fmla="*/ 100 h 276"/>
              <a:gd name="T54" fmla="*/ 824 w 830"/>
              <a:gd name="T55" fmla="*/ 73 h 276"/>
              <a:gd name="T56" fmla="*/ 829 w 830"/>
              <a:gd name="T57" fmla="*/ 40 h 276"/>
              <a:gd name="T58" fmla="*/ 827 w 830"/>
              <a:gd name="T59" fmla="*/ 1 h 276"/>
              <a:gd name="T60" fmla="*/ 4 w 830"/>
              <a:gd name="T61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0" h="276">
                <a:moveTo>
                  <a:pt x="4" y="0"/>
                </a:moveTo>
                <a:lnTo>
                  <a:pt x="0" y="28"/>
                </a:lnTo>
                <a:lnTo>
                  <a:pt x="4" y="65"/>
                </a:lnTo>
                <a:lnTo>
                  <a:pt x="16" y="102"/>
                </a:lnTo>
                <a:lnTo>
                  <a:pt x="38" y="139"/>
                </a:lnTo>
                <a:lnTo>
                  <a:pt x="74" y="172"/>
                </a:lnTo>
                <a:lnTo>
                  <a:pt x="117" y="202"/>
                </a:lnTo>
                <a:lnTo>
                  <a:pt x="161" y="223"/>
                </a:lnTo>
                <a:lnTo>
                  <a:pt x="197" y="237"/>
                </a:lnTo>
                <a:lnTo>
                  <a:pt x="239" y="251"/>
                </a:lnTo>
                <a:lnTo>
                  <a:pt x="278" y="260"/>
                </a:lnTo>
                <a:lnTo>
                  <a:pt x="317" y="266"/>
                </a:lnTo>
                <a:lnTo>
                  <a:pt x="354" y="270"/>
                </a:lnTo>
                <a:lnTo>
                  <a:pt x="402" y="275"/>
                </a:lnTo>
                <a:lnTo>
                  <a:pt x="447" y="273"/>
                </a:lnTo>
                <a:lnTo>
                  <a:pt x="490" y="270"/>
                </a:lnTo>
                <a:lnTo>
                  <a:pt x="541" y="265"/>
                </a:lnTo>
                <a:lnTo>
                  <a:pt x="579" y="255"/>
                </a:lnTo>
                <a:lnTo>
                  <a:pt x="620" y="244"/>
                </a:lnTo>
                <a:lnTo>
                  <a:pt x="659" y="230"/>
                </a:lnTo>
                <a:lnTo>
                  <a:pt x="686" y="219"/>
                </a:lnTo>
                <a:lnTo>
                  <a:pt x="715" y="201"/>
                </a:lnTo>
                <a:lnTo>
                  <a:pt x="737" y="186"/>
                </a:lnTo>
                <a:lnTo>
                  <a:pt x="762" y="166"/>
                </a:lnTo>
                <a:lnTo>
                  <a:pt x="785" y="147"/>
                </a:lnTo>
                <a:lnTo>
                  <a:pt x="800" y="125"/>
                </a:lnTo>
                <a:lnTo>
                  <a:pt x="814" y="100"/>
                </a:lnTo>
                <a:lnTo>
                  <a:pt x="824" y="73"/>
                </a:lnTo>
                <a:lnTo>
                  <a:pt x="829" y="40"/>
                </a:lnTo>
                <a:lnTo>
                  <a:pt x="827" y="1"/>
                </a:lnTo>
                <a:lnTo>
                  <a:pt x="4" y="0"/>
                </a:lnTo>
              </a:path>
            </a:pathLst>
          </a:custGeom>
          <a:solidFill>
            <a:srgbClr val="D7D1C3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257457" y="4202369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  <a:endParaRPr lang="zh-CN" altLang="en-US" dirty="0">
              <a:solidFill>
                <a:schemeClr val="bg1"/>
              </a:solidFill>
              <a:latin typeface="Arial" pitchFamily="34" charset="0"/>
              <a:cs typeface="宋体" pitchFamily="2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 bwMode="auto">
          <a:xfrm>
            <a:off x="1256742" y="4623307"/>
            <a:ext cx="2321666" cy="925204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40534" y="2780142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 bwMode="auto">
          <a:xfrm>
            <a:off x="8552729" y="3201079"/>
            <a:ext cx="2335981" cy="925204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58964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917057" y="2673180"/>
            <a:ext cx="44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924520" y="4693766"/>
            <a:ext cx="46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2"/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chemeClr val="accent3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chemeClr val="accent1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chemeClr val="accent1"/>
          </a:solidFill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8672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20421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1714186" y="2138559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714186" y="3535096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714186" y="4930337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974013" y="2138559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974013" y="3535096"/>
            <a:ext cx="900000" cy="90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974013" y="4930337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29出自【趣你的PPT】(微信:qunideppt)：最优质的PPT资源库"/>
          <p:cNvGrpSpPr/>
          <p:nvPr/>
        </p:nvGrpSpPr>
        <p:grpSpPr>
          <a:xfrm>
            <a:off x="7207831" y="3819867"/>
            <a:ext cx="432364" cy="330459"/>
            <a:chOff x="5516563" y="84138"/>
            <a:chExt cx="1414463" cy="1081087"/>
          </a:xfrm>
          <a:solidFill>
            <a:schemeClr val="tx1"/>
          </a:solidFill>
        </p:grpSpPr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37出自【趣你的PPT】(微信:qunideppt)：最优质的PPT资源库"/>
          <p:cNvGrpSpPr/>
          <p:nvPr/>
        </p:nvGrpSpPr>
        <p:grpSpPr>
          <a:xfrm>
            <a:off x="1966444" y="5169251"/>
            <a:ext cx="395484" cy="422173"/>
            <a:chOff x="8342313" y="10972800"/>
            <a:chExt cx="1293813" cy="1381125"/>
          </a:xfrm>
          <a:solidFill>
            <a:schemeClr val="tx1"/>
          </a:solidFill>
        </p:grpSpPr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42313" y="10972800"/>
              <a:ext cx="1293813" cy="1381125"/>
            </a:xfrm>
            <a:custGeom>
              <a:avLst/>
              <a:gdLst>
                <a:gd name="T0" fmla="*/ 299 w 345"/>
                <a:gd name="T1" fmla="*/ 0 h 368"/>
                <a:gd name="T2" fmla="*/ 46 w 345"/>
                <a:gd name="T3" fmla="*/ 0 h 368"/>
                <a:gd name="T4" fmla="*/ 0 w 345"/>
                <a:gd name="T5" fmla="*/ 46 h 368"/>
                <a:gd name="T6" fmla="*/ 0 w 345"/>
                <a:gd name="T7" fmla="*/ 322 h 368"/>
                <a:gd name="T8" fmla="*/ 46 w 345"/>
                <a:gd name="T9" fmla="*/ 368 h 368"/>
                <a:gd name="T10" fmla="*/ 299 w 345"/>
                <a:gd name="T11" fmla="*/ 368 h 368"/>
                <a:gd name="T12" fmla="*/ 345 w 345"/>
                <a:gd name="T13" fmla="*/ 322 h 368"/>
                <a:gd name="T14" fmla="*/ 345 w 345"/>
                <a:gd name="T15" fmla="*/ 46 h 368"/>
                <a:gd name="T16" fmla="*/ 299 w 345"/>
                <a:gd name="T17" fmla="*/ 0 h 368"/>
                <a:gd name="T18" fmla="*/ 322 w 345"/>
                <a:gd name="T19" fmla="*/ 322 h 368"/>
                <a:gd name="T20" fmla="*/ 299 w 345"/>
                <a:gd name="T21" fmla="*/ 345 h 368"/>
                <a:gd name="T22" fmla="*/ 46 w 345"/>
                <a:gd name="T23" fmla="*/ 345 h 368"/>
                <a:gd name="T24" fmla="*/ 23 w 345"/>
                <a:gd name="T25" fmla="*/ 322 h 368"/>
                <a:gd name="T26" fmla="*/ 23 w 345"/>
                <a:gd name="T27" fmla="*/ 46 h 368"/>
                <a:gd name="T28" fmla="*/ 46 w 345"/>
                <a:gd name="T29" fmla="*/ 23 h 368"/>
                <a:gd name="T30" fmla="*/ 299 w 345"/>
                <a:gd name="T31" fmla="*/ 23 h 368"/>
                <a:gd name="T32" fmla="*/ 322 w 345"/>
                <a:gd name="T33" fmla="*/ 46 h 368"/>
                <a:gd name="T34" fmla="*/ 322 w 345"/>
                <a:gd name="T35" fmla="*/ 32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68">
                  <a:moveTo>
                    <a:pt x="29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48"/>
                    <a:pt x="20" y="368"/>
                    <a:pt x="46" y="368"/>
                  </a:cubicBezTo>
                  <a:cubicBezTo>
                    <a:pt x="299" y="368"/>
                    <a:pt x="299" y="368"/>
                    <a:pt x="299" y="368"/>
                  </a:cubicBezTo>
                  <a:cubicBezTo>
                    <a:pt x="324" y="368"/>
                    <a:pt x="345" y="348"/>
                    <a:pt x="345" y="322"/>
                  </a:cubicBezTo>
                  <a:cubicBezTo>
                    <a:pt x="345" y="46"/>
                    <a:pt x="345" y="46"/>
                    <a:pt x="345" y="46"/>
                  </a:cubicBezTo>
                  <a:cubicBezTo>
                    <a:pt x="345" y="21"/>
                    <a:pt x="324" y="0"/>
                    <a:pt x="299" y="0"/>
                  </a:cubicBezTo>
                  <a:close/>
                  <a:moveTo>
                    <a:pt x="322" y="322"/>
                  </a:moveTo>
                  <a:cubicBezTo>
                    <a:pt x="322" y="335"/>
                    <a:pt x="312" y="345"/>
                    <a:pt x="299" y="345"/>
                  </a:cubicBezTo>
                  <a:cubicBezTo>
                    <a:pt x="46" y="345"/>
                    <a:pt x="46" y="345"/>
                    <a:pt x="46" y="345"/>
                  </a:cubicBezTo>
                  <a:cubicBezTo>
                    <a:pt x="33" y="345"/>
                    <a:pt x="23" y="335"/>
                    <a:pt x="23" y="322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33"/>
                    <a:pt x="33" y="23"/>
                    <a:pt x="46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12" y="23"/>
                    <a:pt x="322" y="33"/>
                    <a:pt x="322" y="46"/>
                  </a:cubicBezTo>
                  <a:lnTo>
                    <a:pt x="322" y="3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13763" y="11145838"/>
              <a:ext cx="949325" cy="863600"/>
            </a:xfrm>
            <a:custGeom>
              <a:avLst/>
              <a:gdLst>
                <a:gd name="T0" fmla="*/ 241 w 253"/>
                <a:gd name="T1" fmla="*/ 0 h 230"/>
                <a:gd name="T2" fmla="*/ 11 w 253"/>
                <a:gd name="T3" fmla="*/ 0 h 230"/>
                <a:gd name="T4" fmla="*/ 0 w 253"/>
                <a:gd name="T5" fmla="*/ 11 h 230"/>
                <a:gd name="T6" fmla="*/ 0 w 253"/>
                <a:gd name="T7" fmla="*/ 219 h 230"/>
                <a:gd name="T8" fmla="*/ 11 w 253"/>
                <a:gd name="T9" fmla="*/ 230 h 230"/>
                <a:gd name="T10" fmla="*/ 241 w 253"/>
                <a:gd name="T11" fmla="*/ 230 h 230"/>
                <a:gd name="T12" fmla="*/ 253 w 253"/>
                <a:gd name="T13" fmla="*/ 219 h 230"/>
                <a:gd name="T14" fmla="*/ 253 w 253"/>
                <a:gd name="T15" fmla="*/ 11 h 230"/>
                <a:gd name="T16" fmla="*/ 241 w 253"/>
                <a:gd name="T17" fmla="*/ 0 h 230"/>
                <a:gd name="T18" fmla="*/ 241 w 253"/>
                <a:gd name="T19" fmla="*/ 11 h 230"/>
                <a:gd name="T20" fmla="*/ 241 w 253"/>
                <a:gd name="T21" fmla="*/ 171 h 230"/>
                <a:gd name="T22" fmla="*/ 204 w 253"/>
                <a:gd name="T23" fmla="*/ 130 h 230"/>
                <a:gd name="T24" fmla="*/ 195 w 253"/>
                <a:gd name="T25" fmla="*/ 127 h 230"/>
                <a:gd name="T26" fmla="*/ 187 w 253"/>
                <a:gd name="T27" fmla="*/ 130 h 230"/>
                <a:gd name="T28" fmla="*/ 157 w 253"/>
                <a:gd name="T29" fmla="*/ 164 h 230"/>
                <a:gd name="T30" fmla="*/ 66 w 253"/>
                <a:gd name="T31" fmla="*/ 61 h 230"/>
                <a:gd name="T32" fmla="*/ 57 w 253"/>
                <a:gd name="T33" fmla="*/ 57 h 230"/>
                <a:gd name="T34" fmla="*/ 49 w 253"/>
                <a:gd name="T35" fmla="*/ 61 h 230"/>
                <a:gd name="T36" fmla="*/ 11 w 253"/>
                <a:gd name="T37" fmla="*/ 105 h 230"/>
                <a:gd name="T38" fmla="*/ 11 w 253"/>
                <a:gd name="T39" fmla="*/ 11 h 230"/>
                <a:gd name="T40" fmla="*/ 241 w 253"/>
                <a:gd name="T41" fmla="*/ 11 h 230"/>
                <a:gd name="T42" fmla="*/ 11 w 253"/>
                <a:gd name="T43" fmla="*/ 122 h 230"/>
                <a:gd name="T44" fmla="*/ 57 w 253"/>
                <a:gd name="T45" fmla="*/ 69 h 230"/>
                <a:gd name="T46" fmla="*/ 150 w 253"/>
                <a:gd name="T47" fmla="*/ 174 h 230"/>
                <a:gd name="T48" fmla="*/ 157 w 253"/>
                <a:gd name="T49" fmla="*/ 182 h 230"/>
                <a:gd name="T50" fmla="*/ 189 w 253"/>
                <a:gd name="T51" fmla="*/ 219 h 230"/>
                <a:gd name="T52" fmla="*/ 11 w 253"/>
                <a:gd name="T53" fmla="*/ 219 h 230"/>
                <a:gd name="T54" fmla="*/ 11 w 253"/>
                <a:gd name="T55" fmla="*/ 122 h 230"/>
                <a:gd name="T56" fmla="*/ 204 w 253"/>
                <a:gd name="T57" fmla="*/ 219 h 230"/>
                <a:gd name="T58" fmla="*/ 165 w 253"/>
                <a:gd name="T59" fmla="*/ 173 h 230"/>
                <a:gd name="T60" fmla="*/ 195 w 253"/>
                <a:gd name="T61" fmla="*/ 138 h 230"/>
                <a:gd name="T62" fmla="*/ 241 w 253"/>
                <a:gd name="T63" fmla="*/ 188 h 230"/>
                <a:gd name="T64" fmla="*/ 241 w 253"/>
                <a:gd name="T65" fmla="*/ 219 h 230"/>
                <a:gd name="T66" fmla="*/ 204 w 253"/>
                <a:gd name="T6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230">
                  <a:moveTo>
                    <a:pt x="24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5" y="230"/>
                    <a:pt x="11" y="230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8" y="230"/>
                    <a:pt x="253" y="225"/>
                    <a:pt x="253" y="219"/>
                  </a:cubicBezTo>
                  <a:cubicBezTo>
                    <a:pt x="253" y="11"/>
                    <a:pt x="253" y="11"/>
                    <a:pt x="253" y="11"/>
                  </a:cubicBezTo>
                  <a:cubicBezTo>
                    <a:pt x="253" y="5"/>
                    <a:pt x="248" y="0"/>
                    <a:pt x="241" y="0"/>
                  </a:cubicBezTo>
                  <a:close/>
                  <a:moveTo>
                    <a:pt x="241" y="11"/>
                  </a:moveTo>
                  <a:cubicBezTo>
                    <a:pt x="241" y="171"/>
                    <a:pt x="241" y="171"/>
                    <a:pt x="241" y="17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2" y="128"/>
                    <a:pt x="199" y="127"/>
                    <a:pt x="195" y="127"/>
                  </a:cubicBezTo>
                  <a:cubicBezTo>
                    <a:pt x="192" y="127"/>
                    <a:pt x="189" y="128"/>
                    <a:pt x="187" y="130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4" y="59"/>
                    <a:pt x="61" y="57"/>
                    <a:pt x="57" y="57"/>
                  </a:cubicBezTo>
                  <a:cubicBezTo>
                    <a:pt x="54" y="57"/>
                    <a:pt x="51" y="59"/>
                    <a:pt x="49" y="61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241" y="11"/>
                  </a:lnTo>
                  <a:close/>
                  <a:moveTo>
                    <a:pt x="11" y="122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157" y="182"/>
                    <a:pt x="157" y="182"/>
                    <a:pt x="157" y="182"/>
                  </a:cubicBezTo>
                  <a:cubicBezTo>
                    <a:pt x="189" y="219"/>
                    <a:pt x="189" y="219"/>
                    <a:pt x="189" y="219"/>
                  </a:cubicBezTo>
                  <a:cubicBezTo>
                    <a:pt x="11" y="219"/>
                    <a:pt x="11" y="219"/>
                    <a:pt x="11" y="219"/>
                  </a:cubicBezTo>
                  <a:lnTo>
                    <a:pt x="11" y="122"/>
                  </a:lnTo>
                  <a:close/>
                  <a:moveTo>
                    <a:pt x="204" y="219"/>
                  </a:moveTo>
                  <a:cubicBezTo>
                    <a:pt x="165" y="173"/>
                    <a:pt x="165" y="173"/>
                    <a:pt x="165" y="173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1" y="219"/>
                    <a:pt x="241" y="219"/>
                    <a:pt x="241" y="219"/>
                  </a:cubicBezTo>
                  <a:lnTo>
                    <a:pt x="204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32875" y="11272838"/>
              <a:ext cx="258763" cy="263525"/>
            </a:xfrm>
            <a:custGeom>
              <a:avLst/>
              <a:gdLst>
                <a:gd name="T0" fmla="*/ 34 w 69"/>
                <a:gd name="T1" fmla="*/ 70 h 70"/>
                <a:gd name="T2" fmla="*/ 69 w 69"/>
                <a:gd name="T3" fmla="*/ 35 h 70"/>
                <a:gd name="T4" fmla="*/ 34 w 69"/>
                <a:gd name="T5" fmla="*/ 0 h 70"/>
                <a:gd name="T6" fmla="*/ 0 w 69"/>
                <a:gd name="T7" fmla="*/ 35 h 70"/>
                <a:gd name="T8" fmla="*/ 34 w 69"/>
                <a:gd name="T9" fmla="*/ 70 h 70"/>
                <a:gd name="T10" fmla="*/ 34 w 69"/>
                <a:gd name="T11" fmla="*/ 12 h 70"/>
                <a:gd name="T12" fmla="*/ 57 w 69"/>
                <a:gd name="T13" fmla="*/ 35 h 70"/>
                <a:gd name="T14" fmla="*/ 34 w 69"/>
                <a:gd name="T15" fmla="*/ 58 h 70"/>
                <a:gd name="T16" fmla="*/ 11 w 69"/>
                <a:gd name="T17" fmla="*/ 35 h 70"/>
                <a:gd name="T18" fmla="*/ 34 w 69"/>
                <a:gd name="T19" fmla="*/ 1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53" y="70"/>
                    <a:pt x="69" y="54"/>
                    <a:pt x="69" y="35"/>
                  </a:cubicBezTo>
                  <a:cubicBezTo>
                    <a:pt x="69" y="16"/>
                    <a:pt x="53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  <a:close/>
                  <a:moveTo>
                    <a:pt x="34" y="12"/>
                  </a:moveTo>
                  <a:cubicBezTo>
                    <a:pt x="47" y="12"/>
                    <a:pt x="57" y="22"/>
                    <a:pt x="57" y="35"/>
                  </a:cubicBezTo>
                  <a:cubicBezTo>
                    <a:pt x="57" y="48"/>
                    <a:pt x="47" y="58"/>
                    <a:pt x="34" y="58"/>
                  </a:cubicBezTo>
                  <a:cubicBezTo>
                    <a:pt x="22" y="58"/>
                    <a:pt x="11" y="48"/>
                    <a:pt x="11" y="35"/>
                  </a:cubicBezTo>
                  <a:cubicBezTo>
                    <a:pt x="11" y="22"/>
                    <a:pt x="22" y="12"/>
                    <a:pt x="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41出自【趣你的PPT】(微信:qunideppt)：最优质的PPT资源库"/>
          <p:cNvGrpSpPr/>
          <p:nvPr/>
        </p:nvGrpSpPr>
        <p:grpSpPr>
          <a:xfrm>
            <a:off x="1952372" y="2403434"/>
            <a:ext cx="423629" cy="370251"/>
            <a:chOff x="8296275" y="8293096"/>
            <a:chExt cx="1385888" cy="1211261"/>
          </a:xfrm>
          <a:solidFill>
            <a:schemeClr val="tx1"/>
          </a:solidFill>
        </p:grpSpPr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96275" y="8293096"/>
              <a:ext cx="1385888" cy="1211261"/>
            </a:xfrm>
            <a:custGeom>
              <a:avLst/>
              <a:gdLst>
                <a:gd name="T0" fmla="*/ 368 w 369"/>
                <a:gd name="T1" fmla="*/ 190 h 323"/>
                <a:gd name="T2" fmla="*/ 322 w 369"/>
                <a:gd name="T3" fmla="*/ 17 h 323"/>
                <a:gd name="T4" fmla="*/ 299 w 369"/>
                <a:gd name="T5" fmla="*/ 0 h 323"/>
                <a:gd name="T6" fmla="*/ 184 w 369"/>
                <a:gd name="T7" fmla="*/ 0 h 323"/>
                <a:gd name="T8" fmla="*/ 69 w 369"/>
                <a:gd name="T9" fmla="*/ 0 h 323"/>
                <a:gd name="T10" fmla="*/ 47 w 369"/>
                <a:gd name="T11" fmla="*/ 17 h 323"/>
                <a:gd name="T12" fmla="*/ 1 w 369"/>
                <a:gd name="T13" fmla="*/ 190 h 323"/>
                <a:gd name="T14" fmla="*/ 0 w 369"/>
                <a:gd name="T15" fmla="*/ 196 h 323"/>
                <a:gd name="T16" fmla="*/ 0 w 369"/>
                <a:gd name="T17" fmla="*/ 276 h 323"/>
                <a:gd name="T18" fmla="*/ 46 w 369"/>
                <a:gd name="T19" fmla="*/ 323 h 323"/>
                <a:gd name="T20" fmla="*/ 323 w 369"/>
                <a:gd name="T21" fmla="*/ 323 h 323"/>
                <a:gd name="T22" fmla="*/ 369 w 369"/>
                <a:gd name="T23" fmla="*/ 276 h 323"/>
                <a:gd name="T24" fmla="*/ 369 w 369"/>
                <a:gd name="T25" fmla="*/ 196 h 323"/>
                <a:gd name="T26" fmla="*/ 368 w 369"/>
                <a:gd name="T27" fmla="*/ 190 h 323"/>
                <a:gd name="T28" fmla="*/ 346 w 369"/>
                <a:gd name="T29" fmla="*/ 276 h 323"/>
                <a:gd name="T30" fmla="*/ 323 w 369"/>
                <a:gd name="T31" fmla="*/ 299 h 323"/>
                <a:gd name="T32" fmla="*/ 46 w 369"/>
                <a:gd name="T33" fmla="*/ 299 h 323"/>
                <a:gd name="T34" fmla="*/ 23 w 369"/>
                <a:gd name="T35" fmla="*/ 276 h 323"/>
                <a:gd name="T36" fmla="*/ 23 w 369"/>
                <a:gd name="T37" fmla="*/ 196 h 323"/>
                <a:gd name="T38" fmla="*/ 69 w 369"/>
                <a:gd name="T39" fmla="*/ 23 h 323"/>
                <a:gd name="T40" fmla="*/ 299 w 369"/>
                <a:gd name="T41" fmla="*/ 23 h 323"/>
                <a:gd name="T42" fmla="*/ 346 w 369"/>
                <a:gd name="T43" fmla="*/ 196 h 323"/>
                <a:gd name="T44" fmla="*/ 346 w 369"/>
                <a:gd name="T45" fmla="*/ 27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9" h="323">
                  <a:moveTo>
                    <a:pt x="368" y="190"/>
                  </a:moveTo>
                  <a:cubicBezTo>
                    <a:pt x="322" y="17"/>
                    <a:pt x="322" y="17"/>
                    <a:pt x="322" y="17"/>
                  </a:cubicBezTo>
                  <a:cubicBezTo>
                    <a:pt x="319" y="7"/>
                    <a:pt x="310" y="0"/>
                    <a:pt x="299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0" y="7"/>
                    <a:pt x="47" y="17"/>
                  </a:cubicBezTo>
                  <a:cubicBezTo>
                    <a:pt x="1" y="190"/>
                    <a:pt x="1" y="190"/>
                    <a:pt x="1" y="190"/>
                  </a:cubicBezTo>
                  <a:cubicBezTo>
                    <a:pt x="0" y="192"/>
                    <a:pt x="0" y="194"/>
                    <a:pt x="0" y="19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302"/>
                    <a:pt x="21" y="323"/>
                    <a:pt x="46" y="323"/>
                  </a:cubicBezTo>
                  <a:cubicBezTo>
                    <a:pt x="323" y="323"/>
                    <a:pt x="323" y="323"/>
                    <a:pt x="323" y="323"/>
                  </a:cubicBezTo>
                  <a:cubicBezTo>
                    <a:pt x="348" y="323"/>
                    <a:pt x="369" y="302"/>
                    <a:pt x="369" y="276"/>
                  </a:cubicBezTo>
                  <a:cubicBezTo>
                    <a:pt x="369" y="196"/>
                    <a:pt x="369" y="196"/>
                    <a:pt x="369" y="196"/>
                  </a:cubicBezTo>
                  <a:cubicBezTo>
                    <a:pt x="369" y="194"/>
                    <a:pt x="368" y="192"/>
                    <a:pt x="368" y="190"/>
                  </a:cubicBezTo>
                  <a:close/>
                  <a:moveTo>
                    <a:pt x="346" y="276"/>
                  </a:moveTo>
                  <a:cubicBezTo>
                    <a:pt x="346" y="289"/>
                    <a:pt x="335" y="299"/>
                    <a:pt x="323" y="299"/>
                  </a:cubicBezTo>
                  <a:cubicBezTo>
                    <a:pt x="46" y="299"/>
                    <a:pt x="46" y="299"/>
                    <a:pt x="46" y="299"/>
                  </a:cubicBezTo>
                  <a:cubicBezTo>
                    <a:pt x="34" y="299"/>
                    <a:pt x="23" y="289"/>
                    <a:pt x="23" y="27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46" y="196"/>
                    <a:pt x="346" y="196"/>
                    <a:pt x="346" y="196"/>
                  </a:cubicBezTo>
                  <a:lnTo>
                    <a:pt x="346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1376" y="8466137"/>
              <a:ext cx="1055689" cy="776288"/>
            </a:xfrm>
            <a:custGeom>
              <a:avLst/>
              <a:gdLst>
                <a:gd name="T0" fmla="*/ 229 w 281"/>
                <a:gd name="T1" fmla="*/ 0 h 207"/>
                <a:gd name="T2" fmla="*/ 51 w 281"/>
                <a:gd name="T3" fmla="*/ 0 h 207"/>
                <a:gd name="T4" fmla="*/ 40 w 281"/>
                <a:gd name="T5" fmla="*/ 9 h 207"/>
                <a:gd name="T6" fmla="*/ 0 w 281"/>
                <a:gd name="T7" fmla="*/ 147 h 207"/>
                <a:gd name="T8" fmla="*/ 2 w 281"/>
                <a:gd name="T9" fmla="*/ 157 h 207"/>
                <a:gd name="T10" fmla="*/ 12 w 281"/>
                <a:gd name="T11" fmla="*/ 161 h 207"/>
                <a:gd name="T12" fmla="*/ 45 w 281"/>
                <a:gd name="T13" fmla="*/ 161 h 207"/>
                <a:gd name="T14" fmla="*/ 58 w 281"/>
                <a:gd name="T15" fmla="*/ 161 h 207"/>
                <a:gd name="T16" fmla="*/ 64 w 281"/>
                <a:gd name="T17" fmla="*/ 161 h 207"/>
                <a:gd name="T18" fmla="*/ 81 w 281"/>
                <a:gd name="T19" fmla="*/ 195 h 207"/>
                <a:gd name="T20" fmla="*/ 101 w 281"/>
                <a:gd name="T21" fmla="*/ 207 h 207"/>
                <a:gd name="T22" fmla="*/ 179 w 281"/>
                <a:gd name="T23" fmla="*/ 207 h 207"/>
                <a:gd name="T24" fmla="*/ 200 w 281"/>
                <a:gd name="T25" fmla="*/ 195 h 207"/>
                <a:gd name="T26" fmla="*/ 217 w 281"/>
                <a:gd name="T27" fmla="*/ 161 h 207"/>
                <a:gd name="T28" fmla="*/ 223 w 281"/>
                <a:gd name="T29" fmla="*/ 161 h 207"/>
                <a:gd name="T30" fmla="*/ 236 w 281"/>
                <a:gd name="T31" fmla="*/ 161 h 207"/>
                <a:gd name="T32" fmla="*/ 269 w 281"/>
                <a:gd name="T33" fmla="*/ 161 h 207"/>
                <a:gd name="T34" fmla="*/ 278 w 281"/>
                <a:gd name="T35" fmla="*/ 157 h 207"/>
                <a:gd name="T36" fmla="*/ 280 w 281"/>
                <a:gd name="T37" fmla="*/ 147 h 207"/>
                <a:gd name="T38" fmla="*/ 241 w 281"/>
                <a:gd name="T39" fmla="*/ 9 h 207"/>
                <a:gd name="T40" fmla="*/ 229 w 281"/>
                <a:gd name="T41" fmla="*/ 0 h 207"/>
                <a:gd name="T42" fmla="*/ 236 w 281"/>
                <a:gd name="T43" fmla="*/ 138 h 207"/>
                <a:gd name="T44" fmla="*/ 217 w 281"/>
                <a:gd name="T45" fmla="*/ 138 h 207"/>
                <a:gd name="T46" fmla="*/ 196 w 281"/>
                <a:gd name="T47" fmla="*/ 151 h 207"/>
                <a:gd name="T48" fmla="*/ 179 w 281"/>
                <a:gd name="T49" fmla="*/ 184 h 207"/>
                <a:gd name="T50" fmla="*/ 101 w 281"/>
                <a:gd name="T51" fmla="*/ 184 h 207"/>
                <a:gd name="T52" fmla="*/ 85 w 281"/>
                <a:gd name="T53" fmla="*/ 151 h 207"/>
                <a:gd name="T54" fmla="*/ 64 w 281"/>
                <a:gd name="T55" fmla="*/ 138 h 207"/>
                <a:gd name="T56" fmla="*/ 45 w 281"/>
                <a:gd name="T57" fmla="*/ 138 h 207"/>
                <a:gd name="T58" fmla="*/ 18 w 281"/>
                <a:gd name="T59" fmla="*/ 138 h 207"/>
                <a:gd name="T60" fmla="*/ 51 w 281"/>
                <a:gd name="T61" fmla="*/ 12 h 207"/>
                <a:gd name="T62" fmla="*/ 229 w 281"/>
                <a:gd name="T63" fmla="*/ 12 h 207"/>
                <a:gd name="T64" fmla="*/ 263 w 281"/>
                <a:gd name="T65" fmla="*/ 138 h 207"/>
                <a:gd name="T66" fmla="*/ 236 w 281"/>
                <a:gd name="T67" fmla="*/ 1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1" h="207">
                  <a:moveTo>
                    <a:pt x="22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1" y="4"/>
                    <a:pt x="40" y="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0" y="154"/>
                    <a:pt x="2" y="157"/>
                  </a:cubicBezTo>
                  <a:cubicBezTo>
                    <a:pt x="5" y="160"/>
                    <a:pt x="8" y="161"/>
                    <a:pt x="12" y="161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5" y="203"/>
                    <a:pt x="93" y="207"/>
                    <a:pt x="101" y="207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188" y="207"/>
                    <a:pt x="196" y="203"/>
                    <a:pt x="200" y="195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3" y="161"/>
                    <a:pt x="223" y="161"/>
                    <a:pt x="223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3" y="161"/>
                    <a:pt x="276" y="160"/>
                    <a:pt x="278" y="157"/>
                  </a:cubicBezTo>
                  <a:cubicBezTo>
                    <a:pt x="280" y="154"/>
                    <a:pt x="281" y="150"/>
                    <a:pt x="280" y="147"/>
                  </a:cubicBezTo>
                  <a:cubicBezTo>
                    <a:pt x="241" y="9"/>
                    <a:pt x="241" y="9"/>
                    <a:pt x="241" y="9"/>
                  </a:cubicBezTo>
                  <a:cubicBezTo>
                    <a:pt x="239" y="4"/>
                    <a:pt x="235" y="0"/>
                    <a:pt x="229" y="0"/>
                  </a:cubicBezTo>
                  <a:close/>
                  <a:moveTo>
                    <a:pt x="236" y="138"/>
                  </a:moveTo>
                  <a:cubicBezTo>
                    <a:pt x="217" y="138"/>
                    <a:pt x="217" y="138"/>
                    <a:pt x="217" y="138"/>
                  </a:cubicBezTo>
                  <a:cubicBezTo>
                    <a:pt x="208" y="138"/>
                    <a:pt x="200" y="143"/>
                    <a:pt x="196" y="151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101" y="184"/>
                    <a:pt x="101" y="184"/>
                    <a:pt x="101" y="184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81" y="143"/>
                    <a:pt x="73" y="138"/>
                    <a:pt x="64" y="138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63" y="138"/>
                    <a:pt x="263" y="138"/>
                    <a:pt x="263" y="138"/>
                  </a:cubicBezTo>
                  <a:lnTo>
                    <a:pt x="23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44出自【趣你的PPT】(微信:qunideppt)：最优质的PPT资源库"/>
          <p:cNvGrpSpPr/>
          <p:nvPr/>
        </p:nvGrpSpPr>
        <p:grpSpPr>
          <a:xfrm>
            <a:off x="7212927" y="2410228"/>
            <a:ext cx="422173" cy="356663"/>
            <a:chOff x="13828713" y="2805113"/>
            <a:chExt cx="1381125" cy="1166812"/>
          </a:xfrm>
          <a:solidFill>
            <a:schemeClr val="tx1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173200" y="3109913"/>
              <a:ext cx="690563" cy="690562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144 w 184"/>
                <a:gd name="T11" fmla="*/ 137 h 184"/>
                <a:gd name="T12" fmla="*/ 47 w 184"/>
                <a:gd name="T13" fmla="*/ 144 h 184"/>
                <a:gd name="T14" fmla="*/ 39 w 184"/>
                <a:gd name="T15" fmla="*/ 47 h 184"/>
                <a:gd name="T16" fmla="*/ 137 w 184"/>
                <a:gd name="T17" fmla="*/ 39 h 184"/>
                <a:gd name="T18" fmla="*/ 144 w 184"/>
                <a:gd name="T19" fmla="*/ 13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44" y="137"/>
                  </a:moveTo>
                  <a:cubicBezTo>
                    <a:pt x="119" y="166"/>
                    <a:pt x="76" y="169"/>
                    <a:pt x="47" y="144"/>
                  </a:cubicBezTo>
                  <a:cubicBezTo>
                    <a:pt x="18" y="120"/>
                    <a:pt x="15" y="76"/>
                    <a:pt x="39" y="47"/>
                  </a:cubicBezTo>
                  <a:cubicBezTo>
                    <a:pt x="64" y="18"/>
                    <a:pt x="108" y="15"/>
                    <a:pt x="137" y="39"/>
                  </a:cubicBezTo>
                  <a:cubicBezTo>
                    <a:pt x="166" y="64"/>
                    <a:pt x="169" y="108"/>
                    <a:pt x="14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46238" y="3281363"/>
              <a:ext cx="195263" cy="195262"/>
            </a:xfrm>
            <a:custGeom>
              <a:avLst/>
              <a:gdLst>
                <a:gd name="T0" fmla="*/ 46 w 52"/>
                <a:gd name="T1" fmla="*/ 0 h 52"/>
                <a:gd name="T2" fmla="*/ 0 w 52"/>
                <a:gd name="T3" fmla="*/ 46 h 52"/>
                <a:gd name="T4" fmla="*/ 0 w 52"/>
                <a:gd name="T5" fmla="*/ 46 h 52"/>
                <a:gd name="T6" fmla="*/ 6 w 52"/>
                <a:gd name="T7" fmla="*/ 52 h 52"/>
                <a:gd name="T8" fmla="*/ 11 w 52"/>
                <a:gd name="T9" fmla="*/ 46 h 52"/>
                <a:gd name="T10" fmla="*/ 11 w 52"/>
                <a:gd name="T11" fmla="*/ 46 h 52"/>
                <a:gd name="T12" fmla="*/ 46 w 52"/>
                <a:gd name="T13" fmla="*/ 11 h 52"/>
                <a:gd name="T14" fmla="*/ 52 w 52"/>
                <a:gd name="T15" fmla="*/ 6 h 52"/>
                <a:gd name="T16" fmla="*/ 46 w 52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6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2" y="52"/>
                    <a:pt x="6" y="52"/>
                  </a:cubicBezTo>
                  <a:cubicBezTo>
                    <a:pt x="9" y="52"/>
                    <a:pt x="11" y="49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27"/>
                    <a:pt x="27" y="11"/>
                    <a:pt x="46" y="11"/>
                  </a:cubicBezTo>
                  <a:cubicBezTo>
                    <a:pt x="49" y="11"/>
                    <a:pt x="52" y="9"/>
                    <a:pt x="52" y="6"/>
                  </a:cubicBezTo>
                  <a:cubicBezTo>
                    <a:pt x="52" y="2"/>
                    <a:pt x="49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828713" y="2805113"/>
              <a:ext cx="1381125" cy="1166812"/>
            </a:xfrm>
            <a:custGeom>
              <a:avLst/>
              <a:gdLst>
                <a:gd name="T0" fmla="*/ 339 w 368"/>
                <a:gd name="T1" fmla="*/ 70 h 311"/>
                <a:gd name="T2" fmla="*/ 289 w 368"/>
                <a:gd name="T3" fmla="*/ 61 h 311"/>
                <a:gd name="T4" fmla="*/ 273 w 368"/>
                <a:gd name="T5" fmla="*/ 22 h 311"/>
                <a:gd name="T6" fmla="*/ 241 w 368"/>
                <a:gd name="T7" fmla="*/ 0 h 311"/>
                <a:gd name="T8" fmla="*/ 126 w 368"/>
                <a:gd name="T9" fmla="*/ 0 h 311"/>
                <a:gd name="T10" fmla="*/ 94 w 368"/>
                <a:gd name="T11" fmla="*/ 22 h 311"/>
                <a:gd name="T12" fmla="*/ 78 w 368"/>
                <a:gd name="T13" fmla="*/ 61 h 311"/>
                <a:gd name="T14" fmla="*/ 29 w 368"/>
                <a:gd name="T15" fmla="*/ 70 h 311"/>
                <a:gd name="T16" fmla="*/ 0 w 368"/>
                <a:gd name="T17" fmla="*/ 104 h 311"/>
                <a:gd name="T18" fmla="*/ 0 w 368"/>
                <a:gd name="T19" fmla="*/ 277 h 311"/>
                <a:gd name="T20" fmla="*/ 34 w 368"/>
                <a:gd name="T21" fmla="*/ 311 h 311"/>
                <a:gd name="T22" fmla="*/ 333 w 368"/>
                <a:gd name="T23" fmla="*/ 311 h 311"/>
                <a:gd name="T24" fmla="*/ 368 w 368"/>
                <a:gd name="T25" fmla="*/ 277 h 311"/>
                <a:gd name="T26" fmla="*/ 368 w 368"/>
                <a:gd name="T27" fmla="*/ 104 h 311"/>
                <a:gd name="T28" fmla="*/ 339 w 368"/>
                <a:gd name="T29" fmla="*/ 70 h 311"/>
                <a:gd name="T30" fmla="*/ 345 w 368"/>
                <a:gd name="T31" fmla="*/ 277 h 311"/>
                <a:gd name="T32" fmla="*/ 333 w 368"/>
                <a:gd name="T33" fmla="*/ 288 h 311"/>
                <a:gd name="T34" fmla="*/ 34 w 368"/>
                <a:gd name="T35" fmla="*/ 288 h 311"/>
                <a:gd name="T36" fmla="*/ 23 w 368"/>
                <a:gd name="T37" fmla="*/ 277 h 311"/>
                <a:gd name="T38" fmla="*/ 23 w 368"/>
                <a:gd name="T39" fmla="*/ 104 h 311"/>
                <a:gd name="T40" fmla="*/ 32 w 368"/>
                <a:gd name="T41" fmla="*/ 92 h 311"/>
                <a:gd name="T42" fmla="*/ 95 w 368"/>
                <a:gd name="T43" fmla="*/ 82 h 311"/>
                <a:gd name="T44" fmla="*/ 116 w 368"/>
                <a:gd name="T45" fmla="*/ 31 h 311"/>
                <a:gd name="T46" fmla="*/ 126 w 368"/>
                <a:gd name="T47" fmla="*/ 23 h 311"/>
                <a:gd name="T48" fmla="*/ 241 w 368"/>
                <a:gd name="T49" fmla="*/ 23 h 311"/>
                <a:gd name="T50" fmla="*/ 252 w 368"/>
                <a:gd name="T51" fmla="*/ 31 h 311"/>
                <a:gd name="T52" fmla="*/ 273 w 368"/>
                <a:gd name="T53" fmla="*/ 82 h 311"/>
                <a:gd name="T54" fmla="*/ 335 w 368"/>
                <a:gd name="T55" fmla="*/ 92 h 311"/>
                <a:gd name="T56" fmla="*/ 345 w 368"/>
                <a:gd name="T57" fmla="*/ 104 h 311"/>
                <a:gd name="T58" fmla="*/ 345 w 368"/>
                <a:gd name="T59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311">
                  <a:moveTo>
                    <a:pt x="339" y="70"/>
                  </a:moveTo>
                  <a:cubicBezTo>
                    <a:pt x="289" y="61"/>
                    <a:pt x="289" y="61"/>
                    <a:pt x="289" y="6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68" y="9"/>
                    <a:pt x="256" y="0"/>
                    <a:pt x="241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12" y="0"/>
                    <a:pt x="99" y="9"/>
                    <a:pt x="94" y="2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12" y="73"/>
                    <a:pt x="0" y="87"/>
                    <a:pt x="0" y="10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96"/>
                    <a:pt x="15" y="311"/>
                    <a:pt x="34" y="311"/>
                  </a:cubicBezTo>
                  <a:cubicBezTo>
                    <a:pt x="333" y="311"/>
                    <a:pt x="333" y="311"/>
                    <a:pt x="333" y="311"/>
                  </a:cubicBezTo>
                  <a:cubicBezTo>
                    <a:pt x="353" y="311"/>
                    <a:pt x="368" y="296"/>
                    <a:pt x="368" y="277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87"/>
                    <a:pt x="356" y="73"/>
                    <a:pt x="339" y="70"/>
                  </a:cubicBezTo>
                  <a:close/>
                  <a:moveTo>
                    <a:pt x="345" y="277"/>
                  </a:moveTo>
                  <a:cubicBezTo>
                    <a:pt x="345" y="283"/>
                    <a:pt x="340" y="288"/>
                    <a:pt x="333" y="288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28" y="288"/>
                    <a:pt x="23" y="283"/>
                    <a:pt x="23" y="277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98"/>
                    <a:pt x="27" y="93"/>
                    <a:pt x="32" y="9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7" y="26"/>
                    <a:pt x="122" y="23"/>
                    <a:pt x="126" y="23"/>
                  </a:cubicBezTo>
                  <a:cubicBezTo>
                    <a:pt x="241" y="23"/>
                    <a:pt x="241" y="23"/>
                    <a:pt x="241" y="23"/>
                  </a:cubicBezTo>
                  <a:cubicBezTo>
                    <a:pt x="246" y="23"/>
                    <a:pt x="250" y="26"/>
                    <a:pt x="252" y="3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335" y="92"/>
                    <a:pt x="335" y="92"/>
                    <a:pt x="335" y="92"/>
                  </a:cubicBezTo>
                  <a:cubicBezTo>
                    <a:pt x="341" y="93"/>
                    <a:pt x="345" y="98"/>
                    <a:pt x="345" y="104"/>
                  </a:cubicBezTo>
                  <a:lnTo>
                    <a:pt x="345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53100" y="3832968"/>
            <a:ext cx="422173" cy="304256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74629" y="5209143"/>
            <a:ext cx="498768" cy="342389"/>
          </a:xfrm>
          <a:custGeom>
            <a:avLst/>
            <a:gdLst>
              <a:gd name="T0" fmla="*/ 120 w 128"/>
              <a:gd name="T1" fmla="*/ 4 h 88"/>
              <a:gd name="T2" fmla="*/ 116 w 128"/>
              <a:gd name="T3" fmla="*/ 4 h 88"/>
              <a:gd name="T4" fmla="*/ 111 w 128"/>
              <a:gd name="T5" fmla="*/ 6 h 88"/>
              <a:gd name="T6" fmla="*/ 100 w 128"/>
              <a:gd name="T7" fmla="*/ 17 h 88"/>
              <a:gd name="T8" fmla="*/ 100 w 128"/>
              <a:gd name="T9" fmla="*/ 12 h 88"/>
              <a:gd name="T10" fmla="*/ 88 w 128"/>
              <a:gd name="T11" fmla="*/ 0 h 88"/>
              <a:gd name="T12" fmla="*/ 12 w 128"/>
              <a:gd name="T13" fmla="*/ 0 h 88"/>
              <a:gd name="T14" fmla="*/ 0 w 128"/>
              <a:gd name="T15" fmla="*/ 12 h 88"/>
              <a:gd name="T16" fmla="*/ 0 w 128"/>
              <a:gd name="T17" fmla="*/ 40 h 88"/>
              <a:gd name="T18" fmla="*/ 0 w 128"/>
              <a:gd name="T19" fmla="*/ 76 h 88"/>
              <a:gd name="T20" fmla="*/ 12 w 128"/>
              <a:gd name="T21" fmla="*/ 88 h 88"/>
              <a:gd name="T22" fmla="*/ 88 w 128"/>
              <a:gd name="T23" fmla="*/ 88 h 88"/>
              <a:gd name="T24" fmla="*/ 100 w 128"/>
              <a:gd name="T25" fmla="*/ 76 h 88"/>
              <a:gd name="T26" fmla="*/ 100 w 128"/>
              <a:gd name="T27" fmla="*/ 71 h 88"/>
              <a:gd name="T28" fmla="*/ 111 w 128"/>
              <a:gd name="T29" fmla="*/ 82 h 88"/>
              <a:gd name="T30" fmla="*/ 116 w 128"/>
              <a:gd name="T31" fmla="*/ 84 h 88"/>
              <a:gd name="T32" fmla="*/ 120 w 128"/>
              <a:gd name="T33" fmla="*/ 84 h 88"/>
              <a:gd name="T34" fmla="*/ 128 w 128"/>
              <a:gd name="T35" fmla="*/ 76 h 88"/>
              <a:gd name="T36" fmla="*/ 128 w 128"/>
              <a:gd name="T37" fmla="*/ 12 h 88"/>
              <a:gd name="T38" fmla="*/ 120 w 128"/>
              <a:gd name="T39" fmla="*/ 4 h 88"/>
              <a:gd name="T40" fmla="*/ 12 w 128"/>
              <a:gd name="T41" fmla="*/ 80 h 88"/>
              <a:gd name="T42" fmla="*/ 8 w 128"/>
              <a:gd name="T43" fmla="*/ 76 h 88"/>
              <a:gd name="T44" fmla="*/ 8 w 128"/>
              <a:gd name="T45" fmla="*/ 12 h 88"/>
              <a:gd name="T46" fmla="*/ 12 w 128"/>
              <a:gd name="T47" fmla="*/ 8 h 88"/>
              <a:gd name="T48" fmla="*/ 88 w 128"/>
              <a:gd name="T49" fmla="*/ 8 h 88"/>
              <a:gd name="T50" fmla="*/ 92 w 128"/>
              <a:gd name="T51" fmla="*/ 12 h 88"/>
              <a:gd name="T52" fmla="*/ 92 w 128"/>
              <a:gd name="T53" fmla="*/ 76 h 88"/>
              <a:gd name="T54" fmla="*/ 88 w 128"/>
              <a:gd name="T55" fmla="*/ 80 h 88"/>
              <a:gd name="T56" fmla="*/ 12 w 128"/>
              <a:gd name="T57" fmla="*/ 80 h 88"/>
              <a:gd name="T58" fmla="*/ 120 w 128"/>
              <a:gd name="T59" fmla="*/ 76 h 88"/>
              <a:gd name="T60" fmla="*/ 116 w 128"/>
              <a:gd name="T61" fmla="*/ 76 h 88"/>
              <a:gd name="T62" fmla="*/ 116 w 128"/>
              <a:gd name="T63" fmla="*/ 76 h 88"/>
              <a:gd name="T64" fmla="*/ 100 w 128"/>
              <a:gd name="T65" fmla="*/ 60 h 88"/>
              <a:gd name="T66" fmla="*/ 100 w 128"/>
              <a:gd name="T67" fmla="*/ 60 h 88"/>
              <a:gd name="T68" fmla="*/ 96 w 128"/>
              <a:gd name="T69" fmla="*/ 56 h 88"/>
              <a:gd name="T70" fmla="*/ 96 w 128"/>
              <a:gd name="T71" fmla="*/ 32 h 88"/>
              <a:gd name="T72" fmla="*/ 116 w 128"/>
              <a:gd name="T73" fmla="*/ 12 h 88"/>
              <a:gd name="T74" fmla="*/ 116 w 128"/>
              <a:gd name="T75" fmla="*/ 12 h 88"/>
              <a:gd name="T76" fmla="*/ 120 w 128"/>
              <a:gd name="T77" fmla="*/ 12 h 88"/>
              <a:gd name="T78" fmla="*/ 120 w 128"/>
              <a:gd name="T79" fmla="*/ 7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88">
                <a:moveTo>
                  <a:pt x="120" y="4"/>
                </a:moveTo>
                <a:cubicBezTo>
                  <a:pt x="116" y="4"/>
                  <a:pt x="116" y="4"/>
                  <a:pt x="116" y="4"/>
                </a:cubicBezTo>
                <a:cubicBezTo>
                  <a:pt x="114" y="4"/>
                  <a:pt x="112" y="5"/>
                  <a:pt x="111" y="6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5"/>
                  <a:pt x="95" y="0"/>
                  <a:pt x="8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3"/>
                  <a:pt x="5" y="88"/>
                  <a:pt x="12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5" y="88"/>
                  <a:pt x="100" y="83"/>
                  <a:pt x="100" y="76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11" y="82"/>
                  <a:pt x="111" y="82"/>
                  <a:pt x="111" y="82"/>
                </a:cubicBezTo>
                <a:cubicBezTo>
                  <a:pt x="112" y="83"/>
                  <a:pt x="114" y="84"/>
                  <a:pt x="116" y="84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4" y="84"/>
                  <a:pt x="128" y="81"/>
                  <a:pt x="128" y="76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8"/>
                  <a:pt x="124" y="4"/>
                  <a:pt x="120" y="4"/>
                </a:cubicBezTo>
                <a:close/>
                <a:moveTo>
                  <a:pt x="12" y="80"/>
                </a:moveTo>
                <a:cubicBezTo>
                  <a:pt x="10" y="80"/>
                  <a:pt x="8" y="78"/>
                  <a:pt x="8" y="76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0" y="8"/>
                  <a:pt x="92" y="10"/>
                  <a:pt x="92" y="12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8"/>
                  <a:pt x="90" y="80"/>
                  <a:pt x="88" y="80"/>
                </a:cubicBezTo>
                <a:lnTo>
                  <a:pt x="12" y="80"/>
                </a:lnTo>
                <a:close/>
                <a:moveTo>
                  <a:pt x="120" y="76"/>
                </a:moveTo>
                <a:cubicBezTo>
                  <a:pt x="116" y="76"/>
                  <a:pt x="116" y="76"/>
                  <a:pt x="116" y="7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32"/>
                  <a:pt x="96" y="32"/>
                  <a:pt x="9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20" y="12"/>
                  <a:pt x="120" y="12"/>
                  <a:pt x="120" y="12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143816" y="220793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143816" y="252993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143816" y="359088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143816" y="391288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143816" y="496549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143816" y="528750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883989" y="220793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883989" y="252993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883989" y="359088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883989" y="391288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883989" y="496549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883989" y="528750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 rot="5400000">
            <a:off x="-121983" y="121981"/>
            <a:ext cx="518474" cy="274509"/>
          </a:xfrm>
          <a:prstGeom prst="rect">
            <a:avLst/>
          </a:prstGeom>
          <a:solidFill>
            <a:srgbClr val="C1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74509" y="28402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12748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8293" y="1190025"/>
            <a:ext cx="1948204" cy="2124050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3623035" y="4698436"/>
            <a:ext cx="494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3537689" y="4321061"/>
            <a:ext cx="5116622" cy="0"/>
          </a:xfrm>
          <a:prstGeom prst="line">
            <a:avLst/>
          </a:prstGeom>
          <a:ln w="12700">
            <a:solidFill>
              <a:srgbClr val="D7D1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 txBox="1"/>
          <p:nvPr/>
        </p:nvSpPr>
        <p:spPr>
          <a:xfrm>
            <a:off x="2828925" y="3619198"/>
            <a:ext cx="653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02/   </a:t>
            </a:r>
            <a:r>
              <a:rPr lang="zh-CN" altLang="en-US" sz="4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论文框架与内容</a:t>
            </a:r>
            <a:endParaRPr lang="en-US" altLang="zh-CN" sz="40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334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9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FFF"/>
      </a:accent1>
      <a:accent2>
        <a:srgbClr val="D7D1C3"/>
      </a:accent2>
      <a:accent3>
        <a:srgbClr val="FFFFFF"/>
      </a:accent3>
      <a:accent4>
        <a:srgbClr val="D7D1C3"/>
      </a:accent4>
      <a:accent5>
        <a:srgbClr val="FFFFFF"/>
      </a:accent5>
      <a:accent6>
        <a:srgbClr val="D7D1C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2174</Words>
  <Application>Microsoft Office PowerPoint</Application>
  <PresentationFormat>宽屏</PresentationFormat>
  <Paragraphs>208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 Unicode MS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房飞羊</dc:creator>
  <cp:lastModifiedBy>chentianping</cp:lastModifiedBy>
  <cp:revision>13</cp:revision>
  <dcterms:created xsi:type="dcterms:W3CDTF">2017-02-27T15:11:26Z</dcterms:created>
  <dcterms:modified xsi:type="dcterms:W3CDTF">2017-03-13T02:36:51Z</dcterms:modified>
</cp:coreProperties>
</file>